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media/image44.jpg" ContentType="image/jpg"/>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939" r:id="rId2"/>
    <p:sldId id="257" r:id="rId3"/>
    <p:sldId id="1030" r:id="rId4"/>
    <p:sldId id="1045" r:id="rId5"/>
    <p:sldId id="1046" r:id="rId6"/>
    <p:sldId id="1052" r:id="rId7"/>
    <p:sldId id="1047" r:id="rId8"/>
    <p:sldId id="1048" r:id="rId9"/>
    <p:sldId id="1049" r:id="rId10"/>
    <p:sldId id="1050" r:id="rId11"/>
    <p:sldId id="1051" r:id="rId12"/>
    <p:sldId id="1044" r:id="rId13"/>
    <p:sldId id="1014"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Noto Sans Symbols" panose="020B0604020202020204" charset="0"/>
      <p:regular r:id="rId20"/>
      <p:bold r:id="rId21"/>
      <p:italic r:id="rId22"/>
      <p:boldItalic r:id="rId23"/>
    </p:embeddedFont>
    <p:embeddedFont>
      <p:font typeface="Palatino Linotype" panose="02040502050505030304" pitchFamily="18" charset="0"/>
      <p:regular r:id="rId24"/>
      <p:bold r:id="rId25"/>
      <p:italic r:id="rId26"/>
      <p:boldItalic r:id="rId27"/>
    </p:embeddedFont>
    <p:embeddedFont>
      <p:font typeface="Public Sans" panose="020B0604020202020204" charset="0"/>
      <p:regular r:id="rId28"/>
      <p:bold r:id="rId29"/>
      <p:italic r:id="rId30"/>
      <p:boldItalic r:id="rId31"/>
    </p:embeddedFont>
    <p:embeddedFont>
      <p:font typeface="Segoe UI Emoji" panose="020B0502040204020203" pitchFamily="34" charset="0"/>
      <p:regular r:id="rId32"/>
    </p:embeddedFont>
    <p:embeddedFont>
      <p:font typeface="Trebuchet MS" panose="020B0603020202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8" roundtripDataSignature="AMtx7mhygj3pJX0gNDob92vJYq78sG9pW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66E"/>
    <a:srgbClr val="22366A"/>
    <a:srgbClr val="6C8DAE"/>
    <a:srgbClr val="0F467C"/>
    <a:srgbClr val="BD8738"/>
    <a:srgbClr val="BC7D2C"/>
    <a:srgbClr val="114F8D"/>
    <a:srgbClr val="152889"/>
    <a:srgbClr val="B2031D"/>
    <a:srgbClr val="E3D8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30" autoAdjust="0"/>
    <p:restoredTop sz="95680" autoAdjust="0"/>
  </p:normalViewPr>
  <p:slideViewPr>
    <p:cSldViewPr snapToGrid="0">
      <p:cViewPr varScale="1">
        <p:scale>
          <a:sx n="99" d="100"/>
          <a:sy n="99" d="100"/>
        </p:scale>
        <p:origin x="556" y="56"/>
      </p:cViewPr>
      <p:guideLst>
        <p:guide orient="horz" pos="2395"/>
        <p:guide pos="2880"/>
        <p:guide orient="horz" pos="1429"/>
        <p:guide pos="423"/>
        <p:guide orient="horz" pos="158"/>
        <p:guide orient="horz" pos="2787"/>
        <p:guide pos="2001"/>
        <p:guide pos="338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font" Target="fonts/font19.fntdata"/><Relationship Id="rId7" Type="http://schemas.openxmlformats.org/officeDocument/2006/relationships/slide" Target="slides/slide6.xml"/><Relationship Id="rId218"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22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22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8" Type="http://schemas.openxmlformats.org/officeDocument/2006/relationships/slide" Target="slides/slide7.xml"/><Relationship Id="rId219" Type="http://schemas.openxmlformats.org/officeDocument/2006/relationships/presProps" Target="presProps.xml"/><Relationship Id="rId3" Type="http://schemas.openxmlformats.org/officeDocument/2006/relationships/slide" Target="slides/slide2.xml"/><Relationship Id="rId222"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0.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3.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 Id="rId5" Type="http://schemas.openxmlformats.org/officeDocument/2006/relationships/image" Target="../media/image36.png"/><Relationship Id="rId4" Type="http://schemas.openxmlformats.org/officeDocument/2006/relationships/image" Target="../media/image35.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0.png"/><Relationship Id="rId1" Type="http://schemas.openxmlformats.org/officeDocument/2006/relationships/slideMaster" Target="../slideMasters/slideMaster1.xml"/><Relationship Id="rId4" Type="http://schemas.openxmlformats.org/officeDocument/2006/relationships/image" Target="../media/image41.jp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2.svg"/></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reserve="1" userDrawn="1">
  <p:cSld name="First page 2">
    <p:spTree>
      <p:nvGrpSpPr>
        <p:cNvPr id="1" name="Shape 12"/>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65C87C49-393E-4EC3-8EBA-8260E3C00781}"/>
              </a:ext>
            </a:extLst>
          </p:cNvPr>
          <p:cNvPicPr>
            <a:picLocks noChangeAspect="1"/>
          </p:cNvPicPr>
          <p:nvPr userDrawn="1"/>
        </p:nvPicPr>
        <p:blipFill>
          <a:blip r:embed="rId2"/>
          <a:stretch>
            <a:fillRect/>
          </a:stretch>
        </p:blipFill>
        <p:spPr>
          <a:xfrm>
            <a:off x="0" y="4141"/>
            <a:ext cx="9144000" cy="5135217"/>
          </a:xfrm>
          <a:prstGeom prst="rect">
            <a:avLst/>
          </a:prstGeom>
        </p:spPr>
      </p:pic>
      <p:cxnSp>
        <p:nvCxnSpPr>
          <p:cNvPr id="4" name="Google Shape;131;p215">
            <a:extLst>
              <a:ext uri="{FF2B5EF4-FFF2-40B4-BE49-F238E27FC236}">
                <a16:creationId xmlns:a16="http://schemas.microsoft.com/office/drawing/2014/main" id="{FCCEB412-AFE0-83DC-9D2D-2FE57ACD91E9}"/>
              </a:ext>
            </a:extLst>
          </p:cNvPr>
          <p:cNvCxnSpPr>
            <a:cxnSpLocks/>
          </p:cNvCxnSpPr>
          <p:nvPr userDrawn="1"/>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18" name="Text Placeholder 16">
            <a:extLst>
              <a:ext uri="{FF2B5EF4-FFF2-40B4-BE49-F238E27FC236}">
                <a16:creationId xmlns:a16="http://schemas.microsoft.com/office/drawing/2014/main" id="{E4F24F4E-3379-1FF8-7DC2-9A8E27ABBFE8}"/>
              </a:ext>
            </a:extLst>
          </p:cNvPr>
          <p:cNvSpPr>
            <a:spLocks noGrp="1"/>
          </p:cNvSpPr>
          <p:nvPr>
            <p:ph type="body" sz="quarter" idx="11"/>
          </p:nvPr>
        </p:nvSpPr>
        <p:spPr>
          <a:xfrm>
            <a:off x="261254" y="2640951"/>
            <a:ext cx="3311679" cy="440556"/>
          </a:xfrm>
          <a:prstGeom prst="rect">
            <a:avLst/>
          </a:prstGeom>
        </p:spPr>
        <p:txBody>
          <a:bodyPr/>
          <a:lstStyle>
            <a:lvl1pPr>
              <a:defRPr sz="2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870726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978A1E7D-CEE6-FDE2-538F-61CF8CF5CD8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75125760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02;p40" descr="Background pattern&#10;&#10;Description automatically generated with medium confidence">
            <a:extLst>
              <a:ext uri="{FF2B5EF4-FFF2-40B4-BE49-F238E27FC236}">
                <a16:creationId xmlns:a16="http://schemas.microsoft.com/office/drawing/2014/main" id="{D7DC5B5A-E77D-1DB0-4BEA-9DE2B58CFC3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103;p40" descr="A group of people sitting at a table&#10;&#10;Description automatically generated with low confidence">
            <a:extLst>
              <a:ext uri="{FF2B5EF4-FFF2-40B4-BE49-F238E27FC236}">
                <a16:creationId xmlns:a16="http://schemas.microsoft.com/office/drawing/2014/main" id="{0C270861-4395-9818-4594-D0FC73143EBF}"/>
              </a:ext>
            </a:extLst>
          </p:cNvPr>
          <p:cNvPicPr preferRelativeResize="0"/>
          <p:nvPr userDrawn="1"/>
        </p:nvPicPr>
        <p:blipFill rotWithShape="1">
          <a:blip r:embed="rId3">
            <a:alphaModFix/>
          </a:blip>
          <a:srcRect l="11613" t="29182"/>
          <a:stretch/>
        </p:blipFill>
        <p:spPr>
          <a:xfrm>
            <a:off x="4864308" y="0"/>
            <a:ext cx="4279692" cy="5143500"/>
          </a:xfrm>
          <a:prstGeom prst="rect">
            <a:avLst/>
          </a:prstGeom>
          <a:noFill/>
          <a:ln>
            <a:noFill/>
          </a:ln>
        </p:spPr>
      </p:pic>
      <p:pic>
        <p:nvPicPr>
          <p:cNvPr id="7" name="Google Shape;27;p33" descr="Shape&#10;&#10;Description automatically generated with low confidence">
            <a:extLst>
              <a:ext uri="{FF2B5EF4-FFF2-40B4-BE49-F238E27FC236}">
                <a16:creationId xmlns:a16="http://schemas.microsoft.com/office/drawing/2014/main" id="{22D4393B-E3C3-77F2-3BA6-9C70462A933D}"/>
              </a:ext>
            </a:extLst>
          </p:cNvPr>
          <p:cNvPicPr preferRelativeResize="0"/>
          <p:nvPr userDrawn="1"/>
        </p:nvPicPr>
        <p:blipFill rotWithShape="1">
          <a:blip r:embed="rId4">
            <a:alphaModFix/>
          </a:blip>
          <a:srcRect/>
          <a:stretch/>
        </p:blipFill>
        <p:spPr>
          <a:xfrm>
            <a:off x="0" y="0"/>
            <a:ext cx="9144000" cy="5143500"/>
          </a:xfrm>
          <a:prstGeom prst="rect">
            <a:avLst/>
          </a:prstGeom>
          <a:noFill/>
          <a:ln>
            <a:noFill/>
          </a:ln>
        </p:spPr>
      </p:pic>
      <p:sp>
        <p:nvSpPr>
          <p:cNvPr id="4" name="Google Shape;105;p40">
            <a:extLst>
              <a:ext uri="{FF2B5EF4-FFF2-40B4-BE49-F238E27FC236}">
                <a16:creationId xmlns:a16="http://schemas.microsoft.com/office/drawing/2014/main" id="{9937CF76-8657-42F6-47AA-704424092896}"/>
              </a:ext>
            </a:extLst>
          </p:cNvPr>
          <p:cNvSpPr/>
          <p:nvPr userDrawn="1"/>
        </p:nvSpPr>
        <p:spPr>
          <a:xfrm>
            <a:off x="0" y="1107751"/>
            <a:ext cx="4864308" cy="292799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5" name="Google Shape;106;p40">
            <a:extLst>
              <a:ext uri="{FF2B5EF4-FFF2-40B4-BE49-F238E27FC236}">
                <a16:creationId xmlns:a16="http://schemas.microsoft.com/office/drawing/2014/main" id="{096EF65E-6F1B-BD03-63A2-00CC40F3A2A0}"/>
              </a:ext>
            </a:extLst>
          </p:cNvPr>
          <p:cNvSpPr/>
          <p:nvPr userDrawn="1"/>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 name="Google Shape;50;p35">
            <a:extLst>
              <a:ext uri="{FF2B5EF4-FFF2-40B4-BE49-F238E27FC236}">
                <a16:creationId xmlns:a16="http://schemas.microsoft.com/office/drawing/2014/main" id="{0FCA1A21-5F0D-5E92-F2F1-DDCAEB7B0CC1}"/>
              </a:ext>
            </a:extLst>
          </p:cNvPr>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2000" b="1" i="1">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Text Placeholder 16">
            <a:extLst>
              <a:ext uri="{FF2B5EF4-FFF2-40B4-BE49-F238E27FC236}">
                <a16:creationId xmlns:a16="http://schemas.microsoft.com/office/drawing/2014/main" id="{1844FC2D-13DD-293A-3762-F13EA1E08AC1}"/>
              </a:ext>
            </a:extLst>
          </p:cNvPr>
          <p:cNvSpPr>
            <a:spLocks noGrp="1"/>
          </p:cNvSpPr>
          <p:nvPr>
            <p:ph type="body" sz="quarter" idx="13"/>
          </p:nvPr>
        </p:nvSpPr>
        <p:spPr>
          <a:xfrm>
            <a:off x="387873" y="1985160"/>
            <a:ext cx="4343206" cy="1819294"/>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9315203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accent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91292353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3370066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17;p42" descr="Background pattern&#10;&#10;Description automatically generated">
            <a:extLst>
              <a:ext uri="{FF2B5EF4-FFF2-40B4-BE49-F238E27FC236}">
                <a16:creationId xmlns:a16="http://schemas.microsoft.com/office/drawing/2014/main" id="{151C025F-A558-A9B3-657F-882915E4F81F}"/>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18;p42" descr="Shape&#10;&#10;Description automatically generated with low confidence">
            <a:extLst>
              <a:ext uri="{FF2B5EF4-FFF2-40B4-BE49-F238E27FC236}">
                <a16:creationId xmlns:a16="http://schemas.microsoft.com/office/drawing/2014/main" id="{58C7B144-09DD-5834-DBBC-2370E8D48A00}"/>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4" name="Google Shape;119;p42">
            <a:extLst>
              <a:ext uri="{FF2B5EF4-FFF2-40B4-BE49-F238E27FC236}">
                <a16:creationId xmlns:a16="http://schemas.microsoft.com/office/drawing/2014/main" id="{2A5824F2-CAEB-0E59-670C-7EF35B2FD2F5}"/>
              </a:ext>
            </a:extLst>
          </p:cNvPr>
          <p:cNvGrpSpPr/>
          <p:nvPr userDrawn="1"/>
        </p:nvGrpSpPr>
        <p:grpSpPr>
          <a:xfrm>
            <a:off x="-900" y="1034935"/>
            <a:ext cx="9146700" cy="1842077"/>
            <a:chOff x="-900" y="1034935"/>
            <a:chExt cx="9146700" cy="1842077"/>
          </a:xfrm>
        </p:grpSpPr>
        <p:sp>
          <p:nvSpPr>
            <p:cNvPr id="5" name="Google Shape;120;p42">
              <a:extLst>
                <a:ext uri="{FF2B5EF4-FFF2-40B4-BE49-F238E27FC236}">
                  <a16:creationId xmlns:a16="http://schemas.microsoft.com/office/drawing/2014/main" id="{BA98C82F-F2F6-3D22-FD71-F96B0AFE8E36}"/>
                </a:ext>
              </a:extLst>
            </p:cNvPr>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6" name="Google Shape;121;p42">
              <a:extLst>
                <a:ext uri="{FF2B5EF4-FFF2-40B4-BE49-F238E27FC236}">
                  <a16:creationId xmlns:a16="http://schemas.microsoft.com/office/drawing/2014/main" id="{DD5AAB46-D69A-8A84-34E5-AB50E9AF18AA}"/>
                </a:ext>
              </a:extLst>
            </p:cNvPr>
            <p:cNvCxnSpPr>
              <a:cxnSpLocks/>
            </p:cNvCxnSpPr>
            <p:nvPr/>
          </p:nvCxnSpPr>
          <p:spPr>
            <a:xfrm>
              <a:off x="-900" y="1034935"/>
              <a:ext cx="9145800" cy="0"/>
            </a:xfrm>
            <a:prstGeom prst="straightConnector1">
              <a:avLst/>
            </a:prstGeom>
            <a:noFill/>
            <a:ln w="12700" cap="flat" cmpd="sng">
              <a:solidFill>
                <a:schemeClr val="bg2"/>
              </a:solidFill>
              <a:prstDash val="solid"/>
              <a:round/>
              <a:headEnd type="none" w="sm" len="sm"/>
              <a:tailEnd type="none" w="sm" len="sm"/>
            </a:ln>
          </p:spPr>
        </p:cxnSp>
      </p:grpSp>
      <p:pic>
        <p:nvPicPr>
          <p:cNvPr id="8" name="Google Shape;123;p42">
            <a:extLst>
              <a:ext uri="{FF2B5EF4-FFF2-40B4-BE49-F238E27FC236}">
                <a16:creationId xmlns:a16="http://schemas.microsoft.com/office/drawing/2014/main" id="{1CAF004F-8921-387A-0D45-8590A310976B}"/>
              </a:ext>
            </a:extLst>
          </p:cNvPr>
          <p:cNvPicPr preferRelativeResize="0"/>
          <p:nvPr userDrawn="1"/>
        </p:nvPicPr>
        <p:blipFill rotWithShape="1">
          <a:blip r:embed="rId4">
            <a:alphaModFix/>
          </a:blip>
          <a:srcRect/>
          <a:stretch/>
        </p:blipFill>
        <p:spPr>
          <a:xfrm>
            <a:off x="244973" y="966439"/>
            <a:ext cx="4181755" cy="4151489"/>
          </a:xfrm>
          <a:prstGeom prst="rect">
            <a:avLst/>
          </a:prstGeom>
          <a:noFill/>
          <a:ln>
            <a:noFill/>
          </a:ln>
        </p:spPr>
      </p:pic>
      <p:sp>
        <p:nvSpPr>
          <p:cNvPr id="9" name="Google Shape;85;p38">
            <a:extLst>
              <a:ext uri="{FF2B5EF4-FFF2-40B4-BE49-F238E27FC236}">
                <a16:creationId xmlns:a16="http://schemas.microsoft.com/office/drawing/2014/main" id="{9E9C18B7-4FBC-612F-7A73-6C16407FC02A}"/>
              </a:ext>
            </a:extLst>
          </p:cNvPr>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402236243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25;p43" descr="Background pattern&#10;&#10;Description automatically generated">
            <a:extLst>
              <a:ext uri="{FF2B5EF4-FFF2-40B4-BE49-F238E27FC236}">
                <a16:creationId xmlns:a16="http://schemas.microsoft.com/office/drawing/2014/main" id="{52C7F899-85D9-A9F8-9D79-837194AAA316}"/>
              </a:ext>
            </a:extLst>
          </p:cNvPr>
          <p:cNvPicPr preferRelativeResize="0"/>
          <p:nvPr userDrawn="1"/>
        </p:nvPicPr>
        <p:blipFill rotWithShape="1">
          <a:blip r:embed="rId2">
            <a:alphaModFix amt="5000"/>
          </a:blip>
          <a:srcRect/>
          <a:stretch/>
        </p:blipFill>
        <p:spPr>
          <a:xfrm>
            <a:off x="-1879" y="0"/>
            <a:ext cx="9145880" cy="5143500"/>
          </a:xfrm>
          <a:prstGeom prst="rect">
            <a:avLst/>
          </a:prstGeom>
          <a:noFill/>
          <a:ln>
            <a:noFill/>
          </a:ln>
        </p:spPr>
      </p:pic>
      <p:pic>
        <p:nvPicPr>
          <p:cNvPr id="3" name="Google Shape;126;p43" descr="Shape&#10;&#10;Description automatically generated with low confidence">
            <a:extLst>
              <a:ext uri="{FF2B5EF4-FFF2-40B4-BE49-F238E27FC236}">
                <a16:creationId xmlns:a16="http://schemas.microsoft.com/office/drawing/2014/main" id="{D0723584-C649-03CD-7A8C-71049B54767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cxnSp>
        <p:nvCxnSpPr>
          <p:cNvPr id="4" name="Google Shape;127;p43">
            <a:extLst>
              <a:ext uri="{FF2B5EF4-FFF2-40B4-BE49-F238E27FC236}">
                <a16:creationId xmlns:a16="http://schemas.microsoft.com/office/drawing/2014/main" id="{A66FDED7-2B1A-5D26-CECB-C36D3D679D84}"/>
              </a:ext>
            </a:extLst>
          </p:cNvPr>
          <p:cNvCxnSpPr>
            <a:cxnSpLocks/>
          </p:cNvCxnSpPr>
          <p:nvPr userDrawn="1"/>
        </p:nvCxnSpPr>
        <p:spPr>
          <a:xfrm>
            <a:off x="-900" y="982897"/>
            <a:ext cx="9145800" cy="0"/>
          </a:xfrm>
          <a:prstGeom prst="straightConnector1">
            <a:avLst/>
          </a:prstGeom>
          <a:noFill/>
          <a:ln w="12700" cap="flat" cmpd="sng">
            <a:solidFill>
              <a:schemeClr val="bg1">
                <a:lumMod val="75000"/>
              </a:schemeClr>
            </a:solidFill>
            <a:prstDash val="solid"/>
            <a:round/>
            <a:headEnd type="none" w="sm" len="sm"/>
            <a:tailEnd type="none" w="sm" len="sm"/>
          </a:ln>
        </p:spPr>
      </p:cxnSp>
      <p:sp>
        <p:nvSpPr>
          <p:cNvPr id="5" name="Google Shape;128;p43">
            <a:extLst>
              <a:ext uri="{FF2B5EF4-FFF2-40B4-BE49-F238E27FC236}">
                <a16:creationId xmlns:a16="http://schemas.microsoft.com/office/drawing/2014/main" id="{0B226ADF-B0A4-2D38-C28E-62149CB86CF4}"/>
              </a:ext>
            </a:extLst>
          </p:cNvPr>
          <p:cNvSpPr/>
          <p:nvPr userDrawn="1"/>
        </p:nvSpPr>
        <p:spPr>
          <a:xfrm>
            <a:off x="0" y="1037770"/>
            <a:ext cx="9144000" cy="1613989"/>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6" name="Google Shape;129;p43">
            <a:extLst>
              <a:ext uri="{FF2B5EF4-FFF2-40B4-BE49-F238E27FC236}">
                <a16:creationId xmlns:a16="http://schemas.microsoft.com/office/drawing/2014/main" id="{15508C31-43F9-8E1B-9625-41F777D9420B}"/>
              </a:ext>
            </a:extLst>
          </p:cNvPr>
          <p:cNvPicPr preferRelativeResize="0"/>
          <p:nvPr userDrawn="1"/>
        </p:nvPicPr>
        <p:blipFill rotWithShape="1">
          <a:blip r:embed="rId4">
            <a:alphaModFix/>
          </a:blip>
          <a:srcRect t="-453" b="47599"/>
          <a:stretch/>
        </p:blipFill>
        <p:spPr>
          <a:xfrm flipH="1">
            <a:off x="349865" y="721112"/>
            <a:ext cx="3612538" cy="4395173"/>
          </a:xfrm>
          <a:prstGeom prst="rect">
            <a:avLst/>
          </a:prstGeom>
          <a:noFill/>
          <a:ln>
            <a:noFill/>
          </a:ln>
        </p:spPr>
      </p:pic>
      <p:sp>
        <p:nvSpPr>
          <p:cNvPr id="8" name="Google Shape;85;p38">
            <a:extLst>
              <a:ext uri="{FF2B5EF4-FFF2-40B4-BE49-F238E27FC236}">
                <a16:creationId xmlns:a16="http://schemas.microsoft.com/office/drawing/2014/main" id="{802DBAB8-5818-5144-A9F1-8377223FD4AB}"/>
              </a:ext>
            </a:extLst>
          </p:cNvPr>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chemeClr val="bg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7676473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132;p44" descr="A computer on a table&#10;&#10;Description automatically generated with medium confidence">
            <a:extLst>
              <a:ext uri="{FF2B5EF4-FFF2-40B4-BE49-F238E27FC236}">
                <a16:creationId xmlns:a16="http://schemas.microsoft.com/office/drawing/2014/main" id="{16D2007F-3B91-F6A9-1ED1-C9AFE4250C7E}"/>
              </a:ext>
            </a:extLst>
          </p:cNvPr>
          <p:cNvPicPr preferRelativeResize="0"/>
          <p:nvPr userDrawn="1"/>
        </p:nvPicPr>
        <p:blipFill rotWithShape="1">
          <a:blip r:embed="rId2">
            <a:alphaModFix/>
          </a:blip>
          <a:srcRect t="8552" r="1750" b="8552"/>
          <a:stretch/>
        </p:blipFill>
        <p:spPr>
          <a:xfrm>
            <a:off x="-1" y="-1"/>
            <a:ext cx="9144001" cy="5143501"/>
          </a:xfrm>
          <a:prstGeom prst="rect">
            <a:avLst/>
          </a:prstGeom>
          <a:noFill/>
          <a:ln>
            <a:noFill/>
          </a:ln>
        </p:spPr>
      </p:pic>
      <p:pic>
        <p:nvPicPr>
          <p:cNvPr id="3" name="Google Shape;133;p44" descr="Shape&#10;&#10;Description automatically generated with low confidence">
            <a:extLst>
              <a:ext uri="{FF2B5EF4-FFF2-40B4-BE49-F238E27FC236}">
                <a16:creationId xmlns:a16="http://schemas.microsoft.com/office/drawing/2014/main" id="{2BA507A3-F106-149D-2ED6-4BCFF470BFC7}"/>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134;p44">
            <a:extLst>
              <a:ext uri="{FF2B5EF4-FFF2-40B4-BE49-F238E27FC236}">
                <a16:creationId xmlns:a16="http://schemas.microsoft.com/office/drawing/2014/main" id="{A526DC6C-5E03-A8CD-601F-384A4428B2E2}"/>
              </a:ext>
            </a:extLst>
          </p:cNvPr>
          <p:cNvSpPr/>
          <p:nvPr userDrawn="1"/>
        </p:nvSpPr>
        <p:spPr>
          <a:xfrm>
            <a:off x="2240495" y="1407885"/>
            <a:ext cx="4811571" cy="76670"/>
          </a:xfrm>
          <a:prstGeom prst="rect">
            <a:avLst/>
          </a:prstGeom>
          <a:solidFill>
            <a:schemeClr val="accent1">
              <a:lumMod val="20000"/>
              <a:lumOff val="8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5" name="Google Shape;135;p44" descr="Shape&#10;&#10;Description automatically generated with low confidence">
            <a:extLst>
              <a:ext uri="{FF2B5EF4-FFF2-40B4-BE49-F238E27FC236}">
                <a16:creationId xmlns:a16="http://schemas.microsoft.com/office/drawing/2014/main" id="{ACD97FD6-0E57-5458-402A-DFDCACF5C305}"/>
              </a:ext>
            </a:extLst>
          </p:cNvPr>
          <p:cNvPicPr preferRelativeResize="0"/>
          <p:nvPr userDrawn="1"/>
        </p:nvPicPr>
        <p:blipFill rotWithShape="1">
          <a:blip r:embed="rId4">
            <a:alphaModFix/>
          </a:blip>
          <a:srcRect/>
          <a:stretch/>
        </p:blipFill>
        <p:spPr>
          <a:xfrm>
            <a:off x="2692835" y="1785257"/>
            <a:ext cx="1181100" cy="1181100"/>
          </a:xfrm>
          <a:prstGeom prst="rect">
            <a:avLst/>
          </a:prstGeom>
          <a:noFill/>
          <a:ln>
            <a:noFill/>
          </a:ln>
        </p:spPr>
      </p:pic>
      <p:sp>
        <p:nvSpPr>
          <p:cNvPr id="6" name="Google Shape;136;p44">
            <a:extLst>
              <a:ext uri="{FF2B5EF4-FFF2-40B4-BE49-F238E27FC236}">
                <a16:creationId xmlns:a16="http://schemas.microsoft.com/office/drawing/2014/main" id="{6AD257EA-4210-E747-2AB2-934B0D05AB4E}"/>
              </a:ext>
            </a:extLst>
          </p:cNvPr>
          <p:cNvSpPr/>
          <p:nvPr userDrawn="1"/>
        </p:nvSpPr>
        <p:spPr>
          <a:xfrm>
            <a:off x="2233323" y="613458"/>
            <a:ext cx="4818743" cy="79442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137;p44">
            <a:extLst>
              <a:ext uri="{FF2B5EF4-FFF2-40B4-BE49-F238E27FC236}">
                <a16:creationId xmlns:a16="http://schemas.microsoft.com/office/drawing/2014/main" id="{EA7F9B31-AA44-E1EE-8821-9CAC19A09605}"/>
              </a:ext>
            </a:extLst>
          </p:cNvPr>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chemeClr val="lt1"/>
              </a:buClr>
              <a:buSzPts val="1800"/>
              <a:buNone/>
              <a:defRPr sz="1800" b="1" i="1">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138;p44">
            <a:extLst>
              <a:ext uri="{FF2B5EF4-FFF2-40B4-BE49-F238E27FC236}">
                <a16:creationId xmlns:a16="http://schemas.microsoft.com/office/drawing/2014/main" id="{08E731AE-16BD-56CD-C08D-D639776E8C7E}"/>
              </a:ext>
            </a:extLst>
          </p:cNvPr>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1400" b="1" i="1">
                <a:solidFill>
                  <a:schemeClr val="tx2"/>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118106955"/>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46;p45">
            <a:extLst>
              <a:ext uri="{FF2B5EF4-FFF2-40B4-BE49-F238E27FC236}">
                <a16:creationId xmlns:a16="http://schemas.microsoft.com/office/drawing/2014/main" id="{5A132105-B956-AE8C-B3F9-A3CF1A21715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247;p45" descr="Shape&#10;&#10;Description automatically generated with low confidence">
            <a:extLst>
              <a:ext uri="{FF2B5EF4-FFF2-40B4-BE49-F238E27FC236}">
                <a16:creationId xmlns:a16="http://schemas.microsoft.com/office/drawing/2014/main" id="{99C40514-58BE-C805-FA15-B82BE5E2B9BD}"/>
              </a:ext>
            </a:extLst>
          </p:cNvPr>
          <p:cNvPicPr preferRelativeResize="0"/>
          <p:nvPr userDrawn="1"/>
        </p:nvPicPr>
        <p:blipFill rotWithShape="1">
          <a:blip r:embed="rId3">
            <a:alphaModFix/>
          </a:blip>
          <a:srcRect/>
          <a:stretch/>
        </p:blipFill>
        <p:spPr>
          <a:xfrm>
            <a:off x="0" y="0"/>
            <a:ext cx="9143990" cy="5148000"/>
          </a:xfrm>
          <a:prstGeom prst="rect">
            <a:avLst/>
          </a:prstGeom>
          <a:noFill/>
          <a:ln>
            <a:noFill/>
          </a:ln>
        </p:spPr>
      </p:pic>
      <p:pic>
        <p:nvPicPr>
          <p:cNvPr id="4" name="Google Shape;248;p45" descr="A picture containing text, dark, night sky&#10;&#10;Description automatically generated">
            <a:extLst>
              <a:ext uri="{FF2B5EF4-FFF2-40B4-BE49-F238E27FC236}">
                <a16:creationId xmlns:a16="http://schemas.microsoft.com/office/drawing/2014/main" id="{EB602B30-EFD7-E335-9EB1-C2A8500BE5C0}"/>
              </a:ext>
            </a:extLst>
          </p:cNvPr>
          <p:cNvPicPr preferRelativeResize="0"/>
          <p:nvPr userDrawn="1"/>
        </p:nvPicPr>
        <p:blipFill rotWithShape="1">
          <a:blip r:embed="rId4">
            <a:alphaModFix/>
          </a:blip>
          <a:srcRect/>
          <a:stretch/>
        </p:blipFill>
        <p:spPr>
          <a:xfrm>
            <a:off x="962283" y="914400"/>
            <a:ext cx="7219434" cy="3459480"/>
          </a:xfrm>
          <a:prstGeom prst="rect">
            <a:avLst/>
          </a:prstGeom>
          <a:noFill/>
          <a:ln>
            <a:noFill/>
          </a:ln>
        </p:spPr>
      </p:pic>
      <p:pic>
        <p:nvPicPr>
          <p:cNvPr id="5" name="Google Shape;249;p45" descr="Chart&#10;&#10;Description automatically generated">
            <a:extLst>
              <a:ext uri="{FF2B5EF4-FFF2-40B4-BE49-F238E27FC236}">
                <a16:creationId xmlns:a16="http://schemas.microsoft.com/office/drawing/2014/main" id="{8C670192-C266-BD49-DD0C-B3AA373E586F}"/>
              </a:ext>
            </a:extLst>
          </p:cNvPr>
          <p:cNvPicPr preferRelativeResize="0"/>
          <p:nvPr userDrawn="1"/>
        </p:nvPicPr>
        <p:blipFill rotWithShape="1">
          <a:blip r:embed="rId5">
            <a:alphaModFix/>
          </a:blip>
          <a:srcRect/>
          <a:stretch/>
        </p:blipFill>
        <p:spPr>
          <a:xfrm>
            <a:off x="2567940" y="1200369"/>
            <a:ext cx="4008120" cy="2742762"/>
          </a:xfrm>
          <a:prstGeom prst="rect">
            <a:avLst/>
          </a:prstGeom>
          <a:noFill/>
          <a:ln>
            <a:noFill/>
          </a:ln>
        </p:spPr>
      </p:pic>
      <p:sp>
        <p:nvSpPr>
          <p:cNvPr id="6" name="Google Shape;250;p45">
            <a:extLst>
              <a:ext uri="{FF2B5EF4-FFF2-40B4-BE49-F238E27FC236}">
                <a16:creationId xmlns:a16="http://schemas.microsoft.com/office/drawing/2014/main" id="{750B5CA0-5245-9359-2531-56C7E9749E5E}"/>
              </a:ext>
            </a:extLst>
          </p:cNvPr>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3200"/>
              <a:buFont typeface="Public Sans"/>
              <a:buNone/>
              <a:defRPr sz="2800" b="1" i="1">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8486132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11" name="Group 10">
            <a:extLst>
              <a:ext uri="{FF2B5EF4-FFF2-40B4-BE49-F238E27FC236}">
                <a16:creationId xmlns:a16="http://schemas.microsoft.com/office/drawing/2014/main" id="{A9DCD446-BDAC-9830-CEEB-1BBBC2806D8A}"/>
              </a:ext>
            </a:extLst>
          </p:cNvPr>
          <p:cNvGrpSpPr/>
          <p:nvPr userDrawn="1"/>
        </p:nvGrpSpPr>
        <p:grpSpPr>
          <a:xfrm>
            <a:off x="444" y="0"/>
            <a:ext cx="9143556" cy="5143500"/>
            <a:chOff x="444" y="317809"/>
            <a:chExt cx="9143556" cy="5143500"/>
          </a:xfrm>
        </p:grpSpPr>
        <p:pic>
          <p:nvPicPr>
            <p:cNvPr id="9" name="Google Shape;51;p211" descr="Surface chart&#10;&#10;Description automatically generated with low confidence">
              <a:extLst>
                <a:ext uri="{FF2B5EF4-FFF2-40B4-BE49-F238E27FC236}">
                  <a16:creationId xmlns:a16="http://schemas.microsoft.com/office/drawing/2014/main" id="{BADB649B-0248-CEEF-DA4F-F7B60E2A704C}"/>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10" name="Google Shape;51;p211" descr="Surface chart&#10;&#10;Description automatically generated with low confidence">
              <a:extLst>
                <a:ext uri="{FF2B5EF4-FFF2-40B4-BE49-F238E27FC236}">
                  <a16:creationId xmlns:a16="http://schemas.microsoft.com/office/drawing/2014/main" id="{4EBED32B-C734-9108-D79C-B7BAABA46AF0}"/>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3" name="Google Shape;253;p46" descr="Shape&#10;&#10;Description automatically generated with low confidence">
            <a:extLst>
              <a:ext uri="{FF2B5EF4-FFF2-40B4-BE49-F238E27FC236}">
                <a16:creationId xmlns:a16="http://schemas.microsoft.com/office/drawing/2014/main" id="{A35A09F1-5EAE-FC32-7639-7AD3367BF185}"/>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pic>
        <p:nvPicPr>
          <p:cNvPr id="4" name="Google Shape;254;p46" descr="A picture containing text&#10;&#10;Description automatically generated">
            <a:extLst>
              <a:ext uri="{FF2B5EF4-FFF2-40B4-BE49-F238E27FC236}">
                <a16:creationId xmlns:a16="http://schemas.microsoft.com/office/drawing/2014/main" id="{8C18175C-9F75-4D44-62E3-6031FC35B7C6}"/>
              </a:ext>
            </a:extLst>
          </p:cNvPr>
          <p:cNvPicPr preferRelativeResize="0"/>
          <p:nvPr userDrawn="1"/>
        </p:nvPicPr>
        <p:blipFill rotWithShape="1">
          <a:blip r:embed="rId4">
            <a:alphaModFix amt="85000"/>
          </a:blip>
          <a:srcRect/>
          <a:stretch/>
        </p:blipFill>
        <p:spPr>
          <a:xfrm>
            <a:off x="2251213" y="1143261"/>
            <a:ext cx="4641574" cy="2799228"/>
          </a:xfrm>
          <a:prstGeom prst="rect">
            <a:avLst/>
          </a:prstGeom>
          <a:noFill/>
          <a:ln>
            <a:noFill/>
          </a:ln>
        </p:spPr>
      </p:pic>
      <p:sp>
        <p:nvSpPr>
          <p:cNvPr id="7" name="Google Shape;85;p38">
            <a:extLst>
              <a:ext uri="{FF2B5EF4-FFF2-40B4-BE49-F238E27FC236}">
                <a16:creationId xmlns:a16="http://schemas.microsoft.com/office/drawing/2014/main" id="{08F6AAFD-3A86-2452-087C-7BB0225D6769}"/>
              </a:ext>
            </a:extLst>
          </p:cNvPr>
          <p:cNvSpPr txBox="1">
            <a:spLocks noGrp="1"/>
          </p:cNvSpPr>
          <p:nvPr>
            <p:ph type="body" idx="10"/>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4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8" name="Google Shape;35;p33">
            <a:extLst>
              <a:ext uri="{FF2B5EF4-FFF2-40B4-BE49-F238E27FC236}">
                <a16:creationId xmlns:a16="http://schemas.microsoft.com/office/drawing/2014/main" id="{024BBF19-3A17-77C7-76CB-5062EA64329B}"/>
              </a:ext>
            </a:extLst>
          </p:cNvPr>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21649621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reserve="1" userDrawn="1">
  <p:cSld name="Discussion">
    <p:spTree>
      <p:nvGrpSpPr>
        <p:cNvPr id="1" name="Shape 37"/>
        <p:cNvGrpSpPr/>
        <p:nvPr/>
      </p:nvGrpSpPr>
      <p:grpSpPr>
        <a:xfrm>
          <a:off x="0" y="0"/>
          <a:ext cx="0" cy="0"/>
          <a:chOff x="0" y="0"/>
          <a:chExt cx="0" cy="0"/>
        </a:xfrm>
      </p:grpSpPr>
      <p:pic>
        <p:nvPicPr>
          <p:cNvPr id="2" name="Google Shape;258;p47">
            <a:extLst>
              <a:ext uri="{FF2B5EF4-FFF2-40B4-BE49-F238E27FC236}">
                <a16:creationId xmlns:a16="http://schemas.microsoft.com/office/drawing/2014/main" id="{15717139-D233-0C9C-55E2-36B312C56396}"/>
              </a:ext>
            </a:extLst>
          </p:cNvPr>
          <p:cNvPicPr preferRelativeResize="0"/>
          <p:nvPr userDrawn="1"/>
        </p:nvPicPr>
        <p:blipFill rotWithShape="1">
          <a:blip r:embed="rId2">
            <a:alphaModFix amt="70000"/>
          </a:blip>
          <a:srcRect t="1816" b="12611"/>
          <a:stretch/>
        </p:blipFill>
        <p:spPr>
          <a:xfrm>
            <a:off x="0" y="-1"/>
            <a:ext cx="9144000" cy="5143501"/>
          </a:xfrm>
          <a:prstGeom prst="rect">
            <a:avLst/>
          </a:prstGeom>
          <a:noFill/>
          <a:ln>
            <a:noFill/>
          </a:ln>
        </p:spPr>
      </p:pic>
      <p:pic>
        <p:nvPicPr>
          <p:cNvPr id="3" name="Google Shape;259;p47" descr="Shape&#10;&#10;Description automatically generated with low confidence">
            <a:extLst>
              <a:ext uri="{FF2B5EF4-FFF2-40B4-BE49-F238E27FC236}">
                <a16:creationId xmlns:a16="http://schemas.microsoft.com/office/drawing/2014/main" id="{742F4AE2-75FD-A2B6-45A5-725B58CE788A}"/>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4" name="Google Shape;260;p47">
            <a:extLst>
              <a:ext uri="{FF2B5EF4-FFF2-40B4-BE49-F238E27FC236}">
                <a16:creationId xmlns:a16="http://schemas.microsoft.com/office/drawing/2014/main" id="{3CD1D9EA-30DE-309E-D481-79E14A04C686}"/>
              </a:ext>
            </a:extLst>
          </p:cNvPr>
          <p:cNvSpPr/>
          <p:nvPr userDrawn="1"/>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7" name="Google Shape;85;p38">
            <a:extLst>
              <a:ext uri="{FF2B5EF4-FFF2-40B4-BE49-F238E27FC236}">
                <a16:creationId xmlns:a16="http://schemas.microsoft.com/office/drawing/2014/main" id="{69C2A7E5-5ACD-D923-99B4-DD697D3F4564}"/>
              </a:ext>
            </a:extLst>
          </p:cNvPr>
          <p:cNvSpPr txBox="1">
            <a:spLocks noGrp="1"/>
          </p:cNvSpPr>
          <p:nvPr>
            <p:ph type="body" idx="10" hasCustomPrompt="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8" name="Google Shape;35;p33">
            <a:extLst>
              <a:ext uri="{FF2B5EF4-FFF2-40B4-BE49-F238E27FC236}">
                <a16:creationId xmlns:a16="http://schemas.microsoft.com/office/drawing/2014/main" id="{96894DA1-DBC4-5D04-2B33-71CE6C4048B4}"/>
              </a:ext>
            </a:extLst>
          </p:cNvPr>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223717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reserve="1" userDrawn="1">
  <p:cSld name="Discussion slide">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bg2">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5" name="Picture 4" descr="Shape&#10;&#10;Description automatically generated with low confidence">
            <a:extLst>
              <a:ext uri="{FF2B5EF4-FFF2-40B4-BE49-F238E27FC236}">
                <a16:creationId xmlns:a16="http://schemas.microsoft.com/office/drawing/2014/main" id="{686E25AF-74FD-CB78-67B1-4C8C01640B4A}"/>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bg2"/>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579120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72976592-5659-C082-5849-BE18B5438F71}"/>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3296197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reserve="1" userDrawn="1">
  <p:cSld name="Discussion 3">
    <p:spTree>
      <p:nvGrpSpPr>
        <p:cNvPr id="1" name="Shape 37"/>
        <p:cNvGrpSpPr/>
        <p:nvPr/>
      </p:nvGrpSpPr>
      <p:grpSpPr>
        <a:xfrm>
          <a:off x="0" y="0"/>
          <a:ext cx="0" cy="0"/>
          <a:chOff x="0" y="0"/>
          <a:chExt cx="0" cy="0"/>
        </a:xfrm>
      </p:grpSpPr>
      <p:grpSp>
        <p:nvGrpSpPr>
          <p:cNvPr id="2" name="Google Shape;264;p48">
            <a:extLst>
              <a:ext uri="{FF2B5EF4-FFF2-40B4-BE49-F238E27FC236}">
                <a16:creationId xmlns:a16="http://schemas.microsoft.com/office/drawing/2014/main" id="{4B82ADCC-F9ED-BE0C-AB2F-27DA1B586DD0}"/>
              </a:ext>
            </a:extLst>
          </p:cNvPr>
          <p:cNvGrpSpPr/>
          <p:nvPr userDrawn="1"/>
        </p:nvGrpSpPr>
        <p:grpSpPr>
          <a:xfrm>
            <a:off x="-3149" y="1"/>
            <a:ext cx="9147149" cy="5143500"/>
            <a:chOff x="-3149" y="1"/>
            <a:chExt cx="9147149" cy="5143500"/>
          </a:xfrm>
        </p:grpSpPr>
        <p:pic>
          <p:nvPicPr>
            <p:cNvPr id="3" name="Google Shape;265;p48">
              <a:extLst>
                <a:ext uri="{FF2B5EF4-FFF2-40B4-BE49-F238E27FC236}">
                  <a16:creationId xmlns:a16="http://schemas.microsoft.com/office/drawing/2014/main" id="{DA0D563A-843F-1548-5085-0C0710AEE501}"/>
                </a:ext>
              </a:extLst>
            </p:cNvPr>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4" name="Google Shape;266;p48">
              <a:extLst>
                <a:ext uri="{FF2B5EF4-FFF2-40B4-BE49-F238E27FC236}">
                  <a16:creationId xmlns:a16="http://schemas.microsoft.com/office/drawing/2014/main" id="{B5CB19AC-0C4B-5EB0-1480-D0740FA0357B}"/>
                </a:ext>
              </a:extLst>
            </p:cNvPr>
            <p:cNvSpPr/>
            <p:nvPr/>
          </p:nvSpPr>
          <p:spPr>
            <a:xfrm>
              <a:off x="-938" y="2804160"/>
              <a:ext cx="9144938" cy="2339340"/>
            </a:xfrm>
            <a:prstGeom prst="rect">
              <a:avLst/>
            </a:prstGeom>
            <a:solidFill>
              <a:schemeClr val="accent1">
                <a:alpha val="7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9" name="Picture 8" descr="Shape&#10;&#10;Description automatically generated with low confidence">
            <a:extLst>
              <a:ext uri="{FF2B5EF4-FFF2-40B4-BE49-F238E27FC236}">
                <a16:creationId xmlns:a16="http://schemas.microsoft.com/office/drawing/2014/main" id="{5DF8806C-0A3A-2F21-5D74-6FF39F8B5F69}"/>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6" name="Google Shape;268;p48">
            <a:extLst>
              <a:ext uri="{FF2B5EF4-FFF2-40B4-BE49-F238E27FC236}">
                <a16:creationId xmlns:a16="http://schemas.microsoft.com/office/drawing/2014/main" id="{D98DD9D4-D1AC-3FDF-27DC-C87F7387CA99}"/>
              </a:ext>
            </a:extLst>
          </p:cNvPr>
          <p:cNvGrpSpPr/>
          <p:nvPr userDrawn="1"/>
        </p:nvGrpSpPr>
        <p:grpSpPr>
          <a:xfrm>
            <a:off x="2349390" y="1908808"/>
            <a:ext cx="4506182" cy="1790703"/>
            <a:chOff x="2560319" y="1790699"/>
            <a:chExt cx="4084321" cy="1623060"/>
          </a:xfrm>
        </p:grpSpPr>
        <p:sp>
          <p:nvSpPr>
            <p:cNvPr id="7" name="Google Shape;269;p48">
              <a:extLst>
                <a:ext uri="{FF2B5EF4-FFF2-40B4-BE49-F238E27FC236}">
                  <a16:creationId xmlns:a16="http://schemas.microsoft.com/office/drawing/2014/main" id="{760458D3-2C38-CFA2-8487-A07AF1D5D5C0}"/>
                </a:ext>
              </a:extLst>
            </p:cNvPr>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8" name="Google Shape;270;p48">
              <a:extLst>
                <a:ext uri="{FF2B5EF4-FFF2-40B4-BE49-F238E27FC236}">
                  <a16:creationId xmlns:a16="http://schemas.microsoft.com/office/drawing/2014/main" id="{F4A127D8-EA03-C102-6702-782D834DD533}"/>
                </a:ext>
              </a:extLst>
            </p:cNvPr>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1" name="Google Shape;85;p38">
            <a:extLst>
              <a:ext uri="{FF2B5EF4-FFF2-40B4-BE49-F238E27FC236}">
                <a16:creationId xmlns:a16="http://schemas.microsoft.com/office/drawing/2014/main" id="{84FB85B8-C25F-01ED-32F4-DFA5D4EAB811}"/>
              </a:ext>
            </a:extLst>
          </p:cNvPr>
          <p:cNvSpPr txBox="1">
            <a:spLocks noGrp="1"/>
          </p:cNvSpPr>
          <p:nvPr>
            <p:ph type="body" idx="10" hasCustomPrompt="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rgbClr val="22366A"/>
              </a:buClr>
              <a:buSzPts val="2800"/>
              <a:buNone/>
              <a:defRPr sz="2000" b="1" i="1">
                <a:solidFill>
                  <a:schemeClr val="accent1"/>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Discussion</a:t>
            </a:r>
            <a:endParaRPr dirty="0"/>
          </a:p>
        </p:txBody>
      </p:sp>
      <p:sp>
        <p:nvSpPr>
          <p:cNvPr id="12" name="Google Shape;35;p33">
            <a:extLst>
              <a:ext uri="{FF2B5EF4-FFF2-40B4-BE49-F238E27FC236}">
                <a16:creationId xmlns:a16="http://schemas.microsoft.com/office/drawing/2014/main" id="{29C4FABB-8CE0-6336-975C-D593953CF1C5}"/>
              </a:ext>
            </a:extLst>
          </p:cNvPr>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7774857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5CC240E2-127C-89F3-F813-C808F37EF962}"/>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3722001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2" name="Picture 1" descr="Shape&#10;&#10;Description automatically generated with low confidence">
            <a:extLst>
              <a:ext uri="{FF2B5EF4-FFF2-40B4-BE49-F238E27FC236}">
                <a16:creationId xmlns:a16="http://schemas.microsoft.com/office/drawing/2014/main" id="{F6147C59-3DA1-A08E-23DD-43FD8A08949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8747056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Google Shape;275;p49">
            <a:extLst>
              <a:ext uri="{FF2B5EF4-FFF2-40B4-BE49-F238E27FC236}">
                <a16:creationId xmlns:a16="http://schemas.microsoft.com/office/drawing/2014/main" id="{B0D57292-85FA-97E5-B029-4913EB3A42D7}"/>
              </a:ext>
            </a:extLst>
          </p:cNvPr>
          <p:cNvSpPr/>
          <p:nvPr userDrawn="1"/>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pic>
        <p:nvPicPr>
          <p:cNvPr id="5" name="Picture 4" descr="Shape&#10;&#10;Description automatically generated with low confidence">
            <a:extLst>
              <a:ext uri="{FF2B5EF4-FFF2-40B4-BE49-F238E27FC236}">
                <a16:creationId xmlns:a16="http://schemas.microsoft.com/office/drawing/2014/main" id="{2DA73D5B-60A8-49A0-75E2-BAD246184BEC}"/>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7" name="Google Shape;77;p37">
            <a:extLst>
              <a:ext uri="{FF2B5EF4-FFF2-40B4-BE49-F238E27FC236}">
                <a16:creationId xmlns:a16="http://schemas.microsoft.com/office/drawing/2014/main" id="{A884E1E6-A8A4-47F1-DD99-23DB7014566F}"/>
              </a:ext>
            </a:extLst>
          </p:cNvPr>
          <p:cNvSpPr>
            <a:spLocks noGrp="1"/>
          </p:cNvSpPr>
          <p:nvPr>
            <p:ph type="pic" idx="2"/>
          </p:nvPr>
        </p:nvSpPr>
        <p:spPr>
          <a:xfrm>
            <a:off x="-1" y="0"/>
            <a:ext cx="4690335" cy="5139879"/>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4" name="Google Shape;277;p49">
            <a:extLst>
              <a:ext uri="{FF2B5EF4-FFF2-40B4-BE49-F238E27FC236}">
                <a16:creationId xmlns:a16="http://schemas.microsoft.com/office/drawing/2014/main" id="{5ABDB225-479E-0539-4DD6-04536E8BB764}"/>
              </a:ext>
            </a:extLst>
          </p:cNvPr>
          <p:cNvSpPr/>
          <p:nvPr userDrawn="1"/>
        </p:nvSpPr>
        <p:spPr>
          <a:xfrm>
            <a:off x="4548336" y="420700"/>
            <a:ext cx="4595664" cy="428172"/>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5" name="Google Shape;42;p34">
            <a:extLst>
              <a:ext uri="{FF2B5EF4-FFF2-40B4-BE49-F238E27FC236}">
                <a16:creationId xmlns:a16="http://schemas.microsoft.com/office/drawing/2014/main" id="{2B1E34C8-DA95-3949-979A-6389C9C6D924}"/>
              </a:ext>
            </a:extLst>
          </p:cNvPr>
          <p:cNvSpPr txBox="1">
            <a:spLocks noGrp="1"/>
          </p:cNvSpPr>
          <p:nvPr>
            <p:ph type="body" idx="10"/>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bg1"/>
              </a:buClr>
              <a:buSzPts val="1400"/>
              <a:buFont typeface="Wingdings" pitchFamily="2" charset="2"/>
              <a:buChar char="§"/>
              <a:defRPr sz="1400">
                <a:solidFill>
                  <a:schemeClr val="bg1"/>
                </a:solidFill>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50;p35">
            <a:extLst>
              <a:ext uri="{FF2B5EF4-FFF2-40B4-BE49-F238E27FC236}">
                <a16:creationId xmlns:a16="http://schemas.microsoft.com/office/drawing/2014/main" id="{440CE752-D454-97A3-09C3-1844081E9CDD}"/>
              </a:ext>
            </a:extLst>
          </p:cNvPr>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2542853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reserve="1" userDrawn="1">
  <p:cSld name="Guided activity">
    <p:spTree>
      <p:nvGrpSpPr>
        <p:cNvPr id="1" name="Shape 37"/>
        <p:cNvGrpSpPr/>
        <p:nvPr/>
      </p:nvGrpSpPr>
      <p:grpSpPr>
        <a:xfrm>
          <a:off x="0" y="0"/>
          <a:ext cx="0" cy="0"/>
          <a:chOff x="0" y="0"/>
          <a:chExt cx="0" cy="0"/>
        </a:xfrm>
      </p:grpSpPr>
      <p:sp>
        <p:nvSpPr>
          <p:cNvPr id="2" name="Google Shape;303;p52">
            <a:extLst>
              <a:ext uri="{FF2B5EF4-FFF2-40B4-BE49-F238E27FC236}">
                <a16:creationId xmlns:a16="http://schemas.microsoft.com/office/drawing/2014/main" id="{08CED04C-2F50-6BF6-7183-1656843C233E}"/>
              </a:ext>
            </a:extLst>
          </p:cNvPr>
          <p:cNvSpPr/>
          <p:nvPr userDrawn="1"/>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Public Sans"/>
              <a:ea typeface="Public Sans"/>
              <a:cs typeface="Public Sans"/>
              <a:sym typeface="Public Sans"/>
            </a:endParaRPr>
          </a:p>
        </p:txBody>
      </p:sp>
      <p:pic>
        <p:nvPicPr>
          <p:cNvPr id="3" name="Google Shape;304;p52" descr="Background pattern&#10;&#10;Description automatically generated">
            <a:extLst>
              <a:ext uri="{FF2B5EF4-FFF2-40B4-BE49-F238E27FC236}">
                <a16:creationId xmlns:a16="http://schemas.microsoft.com/office/drawing/2014/main" id="{2BD0D749-3EBE-7B25-A493-A7D9A2A98B0E}"/>
              </a:ext>
            </a:extLst>
          </p:cNvPr>
          <p:cNvPicPr preferRelativeResize="0"/>
          <p:nvPr userDrawn="1"/>
        </p:nvPicPr>
        <p:blipFill rotWithShape="1">
          <a:blip r:embed="rId2">
            <a:alphaModFix/>
          </a:blip>
          <a:srcRect l="20567" r="20566" b="45930"/>
          <a:stretch/>
        </p:blipFill>
        <p:spPr>
          <a:xfrm rot="5400000">
            <a:off x="5391150" y="1390650"/>
            <a:ext cx="5143500" cy="2362200"/>
          </a:xfrm>
          <a:prstGeom prst="rect">
            <a:avLst/>
          </a:prstGeom>
          <a:solidFill>
            <a:schemeClr val="bg2"/>
          </a:solidFill>
          <a:ln>
            <a:noFill/>
          </a:ln>
        </p:spPr>
      </p:pic>
      <p:pic>
        <p:nvPicPr>
          <p:cNvPr id="8" name="Picture 7" descr="Shape&#10;&#10;Description automatically generated with low confidence">
            <a:extLst>
              <a:ext uri="{FF2B5EF4-FFF2-40B4-BE49-F238E27FC236}">
                <a16:creationId xmlns:a16="http://schemas.microsoft.com/office/drawing/2014/main" id="{41732289-5D6D-88AF-CAC5-353896E85D8A}"/>
              </a:ext>
            </a:extLst>
          </p:cNvPr>
          <p:cNvPicPr>
            <a:picLocks noChangeAspect="1"/>
          </p:cNvPicPr>
          <p:nvPr userDrawn="1"/>
        </p:nvPicPr>
        <p:blipFill>
          <a:blip r:embed="rId3"/>
          <a:stretch>
            <a:fillRect/>
          </a:stretch>
        </p:blipFill>
        <p:spPr>
          <a:xfrm>
            <a:off x="0" y="0"/>
            <a:ext cx="9144000" cy="5143500"/>
          </a:xfrm>
          <a:prstGeom prst="rect">
            <a:avLst/>
          </a:prstGeom>
        </p:spPr>
      </p:pic>
      <p:cxnSp>
        <p:nvCxnSpPr>
          <p:cNvPr id="4" name="Google Shape;306;p52">
            <a:extLst>
              <a:ext uri="{FF2B5EF4-FFF2-40B4-BE49-F238E27FC236}">
                <a16:creationId xmlns:a16="http://schemas.microsoft.com/office/drawing/2014/main" id="{B7181682-D1EB-1A4D-C7DA-B8F6A540A98C}"/>
              </a:ext>
            </a:extLst>
          </p:cNvPr>
          <p:cNvCxnSpPr/>
          <p:nvPr userDrawn="1"/>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5" name="Google Shape;307;p52" descr="A picture containing indoor&#10;&#10;Description automatically generated">
            <a:extLst>
              <a:ext uri="{FF2B5EF4-FFF2-40B4-BE49-F238E27FC236}">
                <a16:creationId xmlns:a16="http://schemas.microsoft.com/office/drawing/2014/main" id="{C24102F5-8D33-3D54-BB1F-71E6EEF03958}"/>
              </a:ext>
            </a:extLst>
          </p:cNvPr>
          <p:cNvPicPr preferRelativeResize="0"/>
          <p:nvPr userDrawn="1"/>
        </p:nvPicPr>
        <p:blipFill rotWithShape="1">
          <a:blip r:embed="rId4">
            <a:alphaModFix/>
          </a:blip>
          <a:srcRect l="20443" r="22452"/>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7" name="Google Shape;309;p52">
            <a:extLst>
              <a:ext uri="{FF2B5EF4-FFF2-40B4-BE49-F238E27FC236}">
                <a16:creationId xmlns:a16="http://schemas.microsoft.com/office/drawing/2014/main" id="{09D6ED38-FA37-477B-AC6B-60A5D89430B7}"/>
              </a:ext>
            </a:extLst>
          </p:cNvPr>
          <p:cNvSpPr txBox="1">
            <a:spLocks noGrp="1"/>
          </p:cNvSpPr>
          <p:nvPr>
            <p:ph type="body" idx="2"/>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285750" lvl="0" indent="-285750" algn="l">
              <a:lnSpc>
                <a:spcPct val="100000"/>
              </a:lnSpc>
              <a:spcBef>
                <a:spcPts val="0"/>
              </a:spcBef>
              <a:spcAft>
                <a:spcPts val="0"/>
              </a:spcAft>
              <a:buClr>
                <a:schemeClr val="dk1"/>
              </a:buClr>
              <a:buSzPts val="1500"/>
              <a:buFont typeface="Wingdings" pitchFamily="2" charset="2"/>
              <a:buChar char="§"/>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8;p36">
            <a:extLst>
              <a:ext uri="{FF2B5EF4-FFF2-40B4-BE49-F238E27FC236}">
                <a16:creationId xmlns:a16="http://schemas.microsoft.com/office/drawing/2014/main" id="{602E41B3-8EDE-84A9-FD6C-1782F76A7E45}"/>
              </a:ext>
            </a:extLst>
          </p:cNvPr>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800"/>
              <a:buFont typeface="Public Sans"/>
              <a:buNone/>
              <a:defRPr sz="28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4066061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1" name="Picture 20" descr="A picture containing graphical user interface&#10;&#10;Description automatically generated">
            <a:extLst>
              <a:ext uri="{FF2B5EF4-FFF2-40B4-BE49-F238E27FC236}">
                <a16:creationId xmlns:a16="http://schemas.microsoft.com/office/drawing/2014/main" id="{84639A83-9DBD-F7E5-03CB-346F835A0625}"/>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6ACE8347-6EB9-D2B9-9525-2908B2661C26}"/>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65080872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reserve="1" userDrawn="1">
  <p:cSld name="Thank you">
    <p:spTree>
      <p:nvGrpSpPr>
        <p:cNvPr id="1" name="Shape 37"/>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B67BA265-A1F4-42B7-006F-051260D253EB}"/>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3" name="Picture 2" descr="Shape&#10;&#10;Description automatically generated with low confidence">
            <a:extLst>
              <a:ext uri="{FF2B5EF4-FFF2-40B4-BE49-F238E27FC236}">
                <a16:creationId xmlns:a16="http://schemas.microsoft.com/office/drawing/2014/main" id="{43D14781-575E-A9F4-0B8D-ACE0750921B3}"/>
              </a:ext>
            </a:extLst>
          </p:cNvPr>
          <p:cNvPicPr>
            <a:picLocks noChangeAspect="1"/>
          </p:cNvPicPr>
          <p:nvPr userDrawn="1"/>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2090266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userDrawn="1">
  <p:cSld name="Divider 3">
    <p:bg>
      <p:bgPr>
        <a:solidFill>
          <a:srgbClr val="FD892C"/>
        </a:solidFill>
        <a:effectLst/>
      </p:bgPr>
    </p:bg>
    <p:spTree>
      <p:nvGrpSpPr>
        <p:cNvPr id="1" name="Shape 58"/>
        <p:cNvGrpSpPr/>
        <p:nvPr/>
      </p:nvGrpSpPr>
      <p:grpSpPr>
        <a:xfrm>
          <a:off x="0" y="0"/>
          <a:ext cx="0" cy="0"/>
          <a:chOff x="0" y="0"/>
          <a:chExt cx="0" cy="0"/>
        </a:xfrm>
      </p:grpSpPr>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6412991" y="0"/>
            <a:ext cx="2731008" cy="5143498"/>
          </a:xfrm>
          <a:prstGeom prst="rect">
            <a:avLst/>
          </a:prstGeom>
        </p:spPr>
      </p:pic>
      <p:pic>
        <p:nvPicPr>
          <p:cNvPr id="17" name="bg object 17"/>
          <p:cNvPicPr/>
          <p:nvPr/>
        </p:nvPicPr>
        <p:blipFill>
          <a:blip r:embed="rId3" cstate="print"/>
          <a:stretch>
            <a:fillRect/>
          </a:stretch>
        </p:blipFill>
        <p:spPr>
          <a:xfrm>
            <a:off x="0" y="25"/>
            <a:ext cx="9143999" cy="5143473"/>
          </a:xfrm>
          <a:prstGeom prst="rect">
            <a:avLst/>
          </a:prstGeom>
        </p:spPr>
      </p:pic>
      <p:sp>
        <p:nvSpPr>
          <p:cNvPr id="18" name="bg object 18"/>
          <p:cNvSpPr/>
          <p:nvPr/>
        </p:nvSpPr>
        <p:spPr>
          <a:xfrm>
            <a:off x="0" y="202692"/>
            <a:ext cx="135890" cy="344805"/>
          </a:xfrm>
          <a:custGeom>
            <a:avLst/>
            <a:gdLst/>
            <a:ahLst/>
            <a:cxnLst/>
            <a:rect l="l" t="t" r="r" b="b"/>
            <a:pathLst>
              <a:path w="135890" h="344805">
                <a:moveTo>
                  <a:pt x="135636" y="0"/>
                </a:moveTo>
                <a:lnTo>
                  <a:pt x="0" y="0"/>
                </a:lnTo>
                <a:lnTo>
                  <a:pt x="0" y="344424"/>
                </a:lnTo>
                <a:lnTo>
                  <a:pt x="135636" y="344424"/>
                </a:lnTo>
                <a:lnTo>
                  <a:pt x="135636" y="0"/>
                </a:lnTo>
                <a:close/>
              </a:path>
            </a:pathLst>
          </a:custGeom>
          <a:solidFill>
            <a:srgbClr val="21366A"/>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400" b="1" i="0">
                <a:solidFill>
                  <a:srgbClr val="C78B31"/>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6278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9C26D4D8-94A1-6FC0-FD6B-BA010687E8E8}"/>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2325914"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6496610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13;p29" descr="Shape&#10;&#10;Description automatically generated with low confidence">
            <a:extLst>
              <a:ext uri="{FF2B5EF4-FFF2-40B4-BE49-F238E27FC236}">
                <a16:creationId xmlns:a16="http://schemas.microsoft.com/office/drawing/2014/main" id="{9DF2ED13-D077-3B20-6FDA-36F67BCD337D}"/>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pplication&#10;&#10;Description automatically generated with low confidence">
            <a:extLst>
              <a:ext uri="{FF2B5EF4-FFF2-40B4-BE49-F238E27FC236}">
                <a16:creationId xmlns:a16="http://schemas.microsoft.com/office/drawing/2014/main" id="{417C2CDE-D472-DC48-7880-C4D0F2487260}"/>
              </a:ext>
            </a:extLst>
          </p:cNvPr>
          <p:cNvPicPr>
            <a:picLocks noChangeAspect="1"/>
          </p:cNvPicPr>
          <p:nvPr/>
        </p:nvPicPr>
        <p:blipFill>
          <a:blip r:embed="rId3"/>
          <a:stretch>
            <a:fillRect/>
          </a:stretch>
        </p:blipFill>
        <p:spPr>
          <a:xfrm>
            <a:off x="742441" y="1371153"/>
            <a:ext cx="4492172" cy="3617988"/>
          </a:xfrm>
          <a:prstGeom prst="rect">
            <a:avLst/>
          </a:prstGeom>
        </p:spPr>
      </p:pic>
      <p:sp>
        <p:nvSpPr>
          <p:cNvPr id="8" name="Google Shape;42;p34">
            <a:extLst>
              <a:ext uri="{FF2B5EF4-FFF2-40B4-BE49-F238E27FC236}">
                <a16:creationId xmlns:a16="http://schemas.microsoft.com/office/drawing/2014/main" id="{E8540416-E52A-E091-DF23-A507FA22E73D}"/>
              </a:ext>
            </a:extLst>
          </p:cNvPr>
          <p:cNvSpPr txBox="1">
            <a:spLocks noGrp="1"/>
          </p:cNvSpPr>
          <p:nvPr>
            <p:ph type="body" idx="11"/>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2399386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C400EAE-CF33-F9C0-9DE7-D795AB53BD96}"/>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97BAF5F-3341-C55D-FD68-6F7901F813F6}"/>
              </a:ext>
            </a:extLst>
          </p:cNvPr>
          <p:cNvPicPr>
            <a:picLocks noChangeAspect="1"/>
          </p:cNvPicPr>
          <p:nvPr/>
        </p:nvPicPr>
        <p:blipFill>
          <a:blip r:embed="rId3"/>
          <a:srcRect/>
          <a:stretch/>
        </p:blipFill>
        <p:spPr>
          <a:xfrm>
            <a:off x="1703135" y="1363361"/>
            <a:ext cx="5737730" cy="3621752"/>
          </a:xfrm>
          <a:prstGeom prst="rect">
            <a:avLst/>
          </a:prstGeom>
        </p:spPr>
      </p:pic>
      <p:sp>
        <p:nvSpPr>
          <p:cNvPr id="7" name="Google Shape;42;p34">
            <a:extLst>
              <a:ext uri="{FF2B5EF4-FFF2-40B4-BE49-F238E27FC236}">
                <a16:creationId xmlns:a16="http://schemas.microsoft.com/office/drawing/2014/main" id="{7D0576C9-6D54-73F7-D1FA-979043E5F3BE}"/>
              </a:ext>
            </a:extLst>
          </p:cNvPr>
          <p:cNvSpPr txBox="1">
            <a:spLocks noGrp="1"/>
          </p:cNvSpPr>
          <p:nvPr>
            <p:ph type="body" idx="11"/>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1977356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2" name="Google Shape;13;p29" descr="Shape&#10;&#10;Description automatically generated with low confidence">
            <a:extLst>
              <a:ext uri="{FF2B5EF4-FFF2-40B4-BE49-F238E27FC236}">
                <a16:creationId xmlns:a16="http://schemas.microsoft.com/office/drawing/2014/main" id="{57DB759A-8068-96C4-693B-937A0583959F}"/>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41;p34">
            <a:extLst>
              <a:ext uri="{FF2B5EF4-FFF2-40B4-BE49-F238E27FC236}">
                <a16:creationId xmlns:a16="http://schemas.microsoft.com/office/drawing/2014/main" id="{D1FE2535-0653-3F7E-2B71-FBF2635E8BB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Google Shape;43;p34">
            <a:extLst>
              <a:ext uri="{FF2B5EF4-FFF2-40B4-BE49-F238E27FC236}">
                <a16:creationId xmlns:a16="http://schemas.microsoft.com/office/drawing/2014/main" id="{7C53CBF5-5F17-612D-4667-AA642316D4E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 name="Google Shape;42;p34">
            <a:extLst>
              <a:ext uri="{FF2B5EF4-FFF2-40B4-BE49-F238E27FC236}">
                <a16:creationId xmlns:a16="http://schemas.microsoft.com/office/drawing/2014/main" id="{0CC2B338-2FDD-3696-8BA5-FB3832A7A2BC}"/>
              </a:ext>
            </a:extLst>
          </p:cNvPr>
          <p:cNvSpPr txBox="1">
            <a:spLocks noGrp="1"/>
          </p:cNvSpPr>
          <p:nvPr>
            <p:ph type="body" idx="10"/>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2" name="Straight Connector 1">
            <a:extLst>
              <a:ext uri="{FF2B5EF4-FFF2-40B4-BE49-F238E27FC236}">
                <a16:creationId xmlns:a16="http://schemas.microsoft.com/office/drawing/2014/main" id="{384324E7-07C3-92CE-2154-F0B854ACCC6A}"/>
              </a:ext>
            </a:extLst>
          </p:cNvPr>
          <p:cNvCxnSpPr>
            <a:cxnSpLocks/>
          </p:cNvCxnSpPr>
          <p:nvPr userDrawn="1"/>
        </p:nvCxnSpPr>
        <p:spPr>
          <a:xfrm>
            <a:off x="0" y="4984696"/>
            <a:ext cx="914399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78F55E8-ECC9-2CC5-6BD5-40A4921EFB6D}"/>
              </a:ext>
            </a:extLst>
          </p:cNvPr>
          <p:cNvPicPr>
            <a:picLocks noChangeAspect="1"/>
          </p:cNvPicPr>
          <p:nvPr/>
        </p:nvPicPr>
        <p:blipFill>
          <a:blip r:embed="rId3"/>
          <a:srcRect/>
          <a:stretch/>
        </p:blipFill>
        <p:spPr>
          <a:xfrm>
            <a:off x="2107222" y="1873493"/>
            <a:ext cx="4929556" cy="3111619"/>
          </a:xfrm>
          <a:prstGeom prst="rect">
            <a:avLst/>
          </a:prstGeom>
        </p:spPr>
      </p:pic>
      <p:sp>
        <p:nvSpPr>
          <p:cNvPr id="8" name="Google Shape;42;p34">
            <a:extLst>
              <a:ext uri="{FF2B5EF4-FFF2-40B4-BE49-F238E27FC236}">
                <a16:creationId xmlns:a16="http://schemas.microsoft.com/office/drawing/2014/main" id="{7887175D-C45F-F682-58D6-982F507820E6}"/>
              </a:ext>
            </a:extLst>
          </p:cNvPr>
          <p:cNvSpPr txBox="1">
            <a:spLocks noGrp="1"/>
          </p:cNvSpPr>
          <p:nvPr>
            <p:ph type="body" idx="11"/>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0" lvl="0" indent="0" algn="l">
              <a:lnSpc>
                <a:spcPct val="100000"/>
              </a:lnSpc>
              <a:spcBef>
                <a:spcPts val="0"/>
              </a:spcBef>
              <a:spcAft>
                <a:spcPts val="0"/>
              </a:spcAft>
              <a:buClr>
                <a:schemeClr val="dk1"/>
              </a:buClr>
              <a:buSzPts val="1400"/>
              <a:buFont typeface="Wingdings" pitchFamily="2" charset="2"/>
              <a:buNone/>
              <a:defRPr sz="13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520882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ECCAE5A8-FB7D-7591-22F0-464C9B20BBAE}"/>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1"/>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225476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D764C3BF-8E0C-3DDF-076E-6F5876B4DB3A}"/>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76;p37">
            <a:extLst>
              <a:ext uri="{FF2B5EF4-FFF2-40B4-BE49-F238E27FC236}">
                <a16:creationId xmlns:a16="http://schemas.microsoft.com/office/drawing/2014/main" id="{89201B15-F149-9B93-E200-2EBEA7A58C97}"/>
              </a:ext>
            </a:extLst>
          </p:cNvPr>
          <p:cNvSpPr/>
          <p:nvPr userDrawn="1"/>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4" name="Google Shape;77;p37">
            <a:extLst>
              <a:ext uri="{FF2B5EF4-FFF2-40B4-BE49-F238E27FC236}">
                <a16:creationId xmlns:a16="http://schemas.microsoft.com/office/drawing/2014/main" id="{1FC0EE0F-B479-ECC3-1131-55E9AFFA0C1D}"/>
              </a:ext>
            </a:extLst>
          </p:cNvPr>
          <p:cNvSpPr>
            <a:spLocks noGrp="1"/>
          </p:cNvSpPr>
          <p:nvPr>
            <p:ph type="pic" idx="2"/>
          </p:nvPr>
        </p:nvSpPr>
        <p:spPr>
          <a:xfrm>
            <a:off x="0" y="667604"/>
            <a:ext cx="4201610" cy="3970337"/>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5" name="Google Shape;78;p37">
            <a:extLst>
              <a:ext uri="{FF2B5EF4-FFF2-40B4-BE49-F238E27FC236}">
                <a16:creationId xmlns:a16="http://schemas.microsoft.com/office/drawing/2014/main" id="{E23952C2-8277-3FA7-1AE9-1E05FB892F9A}"/>
              </a:ext>
            </a:extLst>
          </p:cNvPr>
          <p:cNvSpPr/>
          <p:nvPr userDrawn="1"/>
        </p:nvSpPr>
        <p:spPr>
          <a:xfrm>
            <a:off x="4436268" y="973867"/>
            <a:ext cx="4707732" cy="513923"/>
          </a:xfrm>
          <a:prstGeom prst="rect">
            <a:avLst/>
          </a:prstGeom>
          <a:solidFill>
            <a:schemeClr val="accent4"/>
          </a:solidFill>
          <a:ln w="25400" cap="flat" cmpd="sng">
            <a:no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8" name="Google Shape;42;p34">
            <a:extLst>
              <a:ext uri="{FF2B5EF4-FFF2-40B4-BE49-F238E27FC236}">
                <a16:creationId xmlns:a16="http://schemas.microsoft.com/office/drawing/2014/main" id="{2C19109F-A5EF-8A38-5CBD-4B3CF6DB72A8}"/>
              </a:ext>
            </a:extLst>
          </p:cNvPr>
          <p:cNvSpPr txBox="1">
            <a:spLocks noGrp="1"/>
          </p:cNvSpPr>
          <p:nvPr>
            <p:ph type="body" idx="10"/>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50;p35">
            <a:extLst>
              <a:ext uri="{FF2B5EF4-FFF2-40B4-BE49-F238E27FC236}">
                <a16:creationId xmlns:a16="http://schemas.microsoft.com/office/drawing/2014/main" id="{21AE88C5-E936-2563-710D-6AAFB35E1E34}"/>
              </a:ext>
            </a:extLst>
          </p:cNvPr>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15113654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7535EB00-00AD-715A-F895-D7EF614E0A8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tx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6402189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4C02697-7E76-8775-A433-E3689FF58B5D}"/>
              </a:ext>
            </a:extLst>
          </p:cNvPr>
          <p:cNvSpPr/>
          <p:nvPr userDrawn="1"/>
        </p:nvSpPr>
        <p:spPr>
          <a:xfrm>
            <a:off x="4572000" y="0"/>
            <a:ext cx="4572000" cy="514349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hape&#10;&#10;Description automatically generated with low confidence">
            <a:extLst>
              <a:ext uri="{FF2B5EF4-FFF2-40B4-BE49-F238E27FC236}">
                <a16:creationId xmlns:a16="http://schemas.microsoft.com/office/drawing/2014/main" id="{0690A379-FDF3-5072-A2DE-5203D602AA5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4572000"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28E42C5-A748-55CE-14B7-EBAF7D2526CD}"/>
              </a:ext>
            </a:extLst>
          </p:cNvPr>
          <p:cNvSpPr/>
          <p:nvPr userDrawn="1"/>
        </p:nvSpPr>
        <p:spPr>
          <a:xfrm>
            <a:off x="4879819" y="656889"/>
            <a:ext cx="90534"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 name="Oval 9">
            <a:extLst>
              <a:ext uri="{FF2B5EF4-FFF2-40B4-BE49-F238E27FC236}">
                <a16:creationId xmlns:a16="http://schemas.microsoft.com/office/drawing/2014/main" id="{1ED346ED-C968-FF34-A65C-DFE56A679AA0}"/>
              </a:ext>
            </a:extLst>
          </p:cNvPr>
          <p:cNvSpPr/>
          <p:nvPr userDrawn="1"/>
        </p:nvSpPr>
        <p:spPr>
          <a:xfrm>
            <a:off x="4241543" y="1368179"/>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2">
            <a:extLst>
              <a:ext uri="{FF2B5EF4-FFF2-40B4-BE49-F238E27FC236}">
                <a16:creationId xmlns:a16="http://schemas.microsoft.com/office/drawing/2014/main" id="{BC5A0B63-6BF3-D12A-0DE0-3B3447866973}"/>
              </a:ext>
            </a:extLst>
          </p:cNvPr>
          <p:cNvSpPr>
            <a:spLocks noGrp="1"/>
          </p:cNvSpPr>
          <p:nvPr>
            <p:ph type="pic" sz="quarter" idx="17"/>
          </p:nvPr>
        </p:nvSpPr>
        <p:spPr>
          <a:xfrm>
            <a:off x="4408678" y="1539292"/>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088537" y="1539292"/>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Oval 12">
            <a:extLst>
              <a:ext uri="{FF2B5EF4-FFF2-40B4-BE49-F238E27FC236}">
                <a16:creationId xmlns:a16="http://schemas.microsoft.com/office/drawing/2014/main" id="{0B395F9F-E828-31FC-7C4B-F2665C240937}"/>
              </a:ext>
            </a:extLst>
          </p:cNvPr>
          <p:cNvSpPr/>
          <p:nvPr userDrawn="1"/>
        </p:nvSpPr>
        <p:spPr>
          <a:xfrm>
            <a:off x="4241543" y="2951688"/>
            <a:ext cx="660903" cy="660903"/>
          </a:xfrm>
          <a:prstGeom prst="ellipse">
            <a:avLst/>
          </a:prstGeom>
          <a:solidFill>
            <a:schemeClr val="accent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2">
            <a:extLst>
              <a:ext uri="{FF2B5EF4-FFF2-40B4-BE49-F238E27FC236}">
                <a16:creationId xmlns:a16="http://schemas.microsoft.com/office/drawing/2014/main" id="{FEFC918E-471D-6FD3-7C38-6CF69B02D842}"/>
              </a:ext>
            </a:extLst>
          </p:cNvPr>
          <p:cNvSpPr>
            <a:spLocks noGrp="1"/>
          </p:cNvSpPr>
          <p:nvPr>
            <p:ph type="pic" sz="quarter" idx="18"/>
          </p:nvPr>
        </p:nvSpPr>
        <p:spPr>
          <a:xfrm>
            <a:off x="4408678" y="3122801"/>
            <a:ext cx="318677" cy="318677"/>
          </a:xfrm>
          <a:prstGeom prst="rect">
            <a:avLst/>
          </a:prstGeom>
        </p:spPr>
        <p:txBody>
          <a:bodyPr anchor="ctr"/>
          <a:lstStyle>
            <a:lvl1pPr algn="ctr">
              <a:defRPr sz="400">
                <a:latin typeface="Public Sans" pitchFamily="2" charset="77"/>
              </a:defRPr>
            </a:lvl1pPr>
          </a:lstStyle>
          <a:p>
            <a:endParaRPr lang="en-US" dirty="0"/>
          </a:p>
        </p:txBody>
      </p:sp>
      <p:sp>
        <p:nvSpPr>
          <p:cNvPr id="15" name="Text Placeholder 16">
            <a:extLst>
              <a:ext uri="{FF2B5EF4-FFF2-40B4-BE49-F238E27FC236}">
                <a16:creationId xmlns:a16="http://schemas.microsoft.com/office/drawing/2014/main" id="{B17FB50B-EFA8-1056-4397-8EF0041CAAE1}"/>
              </a:ext>
            </a:extLst>
          </p:cNvPr>
          <p:cNvSpPr>
            <a:spLocks noGrp="1"/>
          </p:cNvSpPr>
          <p:nvPr>
            <p:ph type="body" sz="quarter" idx="19"/>
          </p:nvPr>
        </p:nvSpPr>
        <p:spPr>
          <a:xfrm>
            <a:off x="5088537" y="3122801"/>
            <a:ext cx="3538916" cy="125615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9930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p:spTree>
      <p:nvGrpSpPr>
        <p:cNvPr id="1" name="Shape 11"/>
        <p:cNvGrpSpPr/>
        <p:nvPr/>
      </p:nvGrpSpPr>
      <p:grpSpPr>
        <a:xfrm>
          <a:off x="0" y="0"/>
          <a:ext cx="0" cy="0"/>
          <a:chOff x="0" y="0"/>
          <a:chExt cx="0" cy="0"/>
        </a:xfrm>
      </p:grpSpPr>
      <p:pic>
        <p:nvPicPr>
          <p:cNvPr id="12" name="Google Shape;12;p2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5" name="Google Shape;41;p34">
            <a:extLst>
              <a:ext uri="{FF2B5EF4-FFF2-40B4-BE49-F238E27FC236}">
                <a16:creationId xmlns:a16="http://schemas.microsoft.com/office/drawing/2014/main" id="{A12238CB-9571-9414-90FB-87F9AE35C02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80693204-CCAD-6A48-B772-1B54FC920F6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64290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D3938E6-3226-FA65-38E8-21646122A87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6D896260-B7DD-E55D-FCE1-E20499E521A0}"/>
              </a:ext>
            </a:extLst>
          </p:cNvPr>
          <p:cNvGrpSpPr/>
          <p:nvPr userDrawn="1"/>
        </p:nvGrpSpPr>
        <p:grpSpPr>
          <a:xfrm>
            <a:off x="4107305" y="941707"/>
            <a:ext cx="284686" cy="3999388"/>
            <a:chOff x="4107305" y="941707"/>
            <a:chExt cx="284686" cy="3999388"/>
          </a:xfrm>
        </p:grpSpPr>
        <p:sp>
          <p:nvSpPr>
            <p:cNvPr id="12" name="Rectangle 11">
              <a:extLst>
                <a:ext uri="{FF2B5EF4-FFF2-40B4-BE49-F238E27FC236}">
                  <a16:creationId xmlns:a16="http://schemas.microsoft.com/office/drawing/2014/main" id="{1F0C2698-1730-9033-457B-0B3D92B71DD1}"/>
                </a:ext>
              </a:extLst>
            </p:cNvPr>
            <p:cNvSpPr/>
            <p:nvPr userDrawn="1"/>
          </p:nvSpPr>
          <p:spPr>
            <a:xfrm>
              <a:off x="4183432" y="1262627"/>
              <a:ext cx="208559" cy="335754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44D104B-0834-927D-CD46-2ADC4E76A6E9}"/>
                </a:ext>
              </a:extLst>
            </p:cNvPr>
            <p:cNvSpPr/>
            <p:nvPr userDrawn="1"/>
          </p:nvSpPr>
          <p:spPr>
            <a:xfrm>
              <a:off x="4112338" y="1097990"/>
              <a:ext cx="208559" cy="368682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Google Shape;43;p34">
              <a:extLst>
                <a:ext uri="{FF2B5EF4-FFF2-40B4-BE49-F238E27FC236}">
                  <a16:creationId xmlns:a16="http://schemas.microsoft.com/office/drawing/2014/main" id="{4929BBDC-58E4-6FEE-F812-FF0E9460A191}"/>
                </a:ext>
              </a:extLst>
            </p:cNvPr>
            <p:cNvSpPr/>
            <p:nvPr userDrawn="1"/>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524864" y="1268948"/>
            <a:ext cx="4399775" cy="3344907"/>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6778E2A-9A60-C611-751D-66023FE1ACF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5FFDDB9C-6E98-7D72-7403-919E1974F3C8}"/>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895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Title Slide" preserve="1" userDrawn="1">
  <p:cSld name="2_Title Slide">
    <p:spTree>
      <p:nvGrpSpPr>
        <p:cNvPr id="1" name="Shape 36"/>
        <p:cNvGrpSpPr/>
        <p:nvPr/>
      </p:nvGrpSpPr>
      <p:grpSpPr>
        <a:xfrm>
          <a:off x="0" y="0"/>
          <a:ext cx="0" cy="0"/>
          <a:chOff x="0" y="0"/>
          <a:chExt cx="0" cy="0"/>
        </a:xfrm>
      </p:grpSpPr>
      <p:pic>
        <p:nvPicPr>
          <p:cNvPr id="6" name="Google Shape;40;p34" descr="Shape&#10;&#10;Description automatically generated with low confidence">
            <a:extLst>
              <a:ext uri="{FF2B5EF4-FFF2-40B4-BE49-F238E27FC236}">
                <a16:creationId xmlns:a16="http://schemas.microsoft.com/office/drawing/2014/main" id="{996C05D6-CC7C-A43B-4D33-38A29CBBAFC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Picture Placeholder 5">
            <a:extLst>
              <a:ext uri="{FF2B5EF4-FFF2-40B4-BE49-F238E27FC236}">
                <a16:creationId xmlns:a16="http://schemas.microsoft.com/office/drawing/2014/main" id="{992C3297-AB91-6849-29B1-86BCAB14C011}"/>
              </a:ext>
            </a:extLst>
          </p:cNvPr>
          <p:cNvSpPr>
            <a:spLocks noGrp="1"/>
          </p:cNvSpPr>
          <p:nvPr>
            <p:ph type="pic" sz="quarter" idx="10"/>
          </p:nvPr>
        </p:nvSpPr>
        <p:spPr>
          <a:xfrm>
            <a:off x="4572000" y="0"/>
            <a:ext cx="4571990" cy="5143494"/>
          </a:xfrm>
          <a:prstGeom prst="rect">
            <a:avLst/>
          </a:prstGeom>
        </p:spPr>
        <p:txBody>
          <a:bodyPr anchor="ctr"/>
          <a:lstStyle>
            <a:lvl1pPr algn="ctr">
              <a:defRPr sz="4800" b="0">
                <a:latin typeface="Public Sans" pitchFamily="2" charset="77"/>
              </a:defRPr>
            </a:lvl1pPr>
          </a:lstStyle>
          <a:p>
            <a:endParaRPr lang="en-US" dirty="0"/>
          </a:p>
        </p:txBody>
      </p:sp>
      <p:sp>
        <p:nvSpPr>
          <p:cNvPr id="4" name="Rectangle 3">
            <a:extLst>
              <a:ext uri="{FF2B5EF4-FFF2-40B4-BE49-F238E27FC236}">
                <a16:creationId xmlns:a16="http://schemas.microsoft.com/office/drawing/2014/main" id="{827411BA-ABCE-5CEC-4CBB-07C2D0F17336}"/>
              </a:ext>
            </a:extLst>
          </p:cNvPr>
          <p:cNvSpPr/>
          <p:nvPr userDrawn="1"/>
        </p:nvSpPr>
        <p:spPr>
          <a:xfrm>
            <a:off x="-1" y="1178120"/>
            <a:ext cx="4781551" cy="3333750"/>
          </a:xfrm>
          <a:prstGeom prst="rect">
            <a:avLst/>
          </a:prstGeom>
          <a:solidFill>
            <a:schemeClr val="bg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Google Shape;42;p34">
            <a:extLst>
              <a:ext uri="{FF2B5EF4-FFF2-40B4-BE49-F238E27FC236}">
                <a16:creationId xmlns:a16="http://schemas.microsoft.com/office/drawing/2014/main" id="{7D3CA1CE-F5C4-289F-5A1A-FE53A3216F5E}"/>
              </a:ext>
            </a:extLst>
          </p:cNvPr>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75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7" name="Google Shape;41;p34">
            <a:extLst>
              <a:ext uri="{FF2B5EF4-FFF2-40B4-BE49-F238E27FC236}">
                <a16:creationId xmlns:a16="http://schemas.microsoft.com/office/drawing/2014/main" id="{A89E9C59-E790-1152-9B40-9AA2912C732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68B7804D-361F-4D1D-7EDB-226929EF58C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271940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E955E00B-7A42-E433-C6B0-1A4D7A3D0460}"/>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Google Shape;43;p34">
            <a:extLst>
              <a:ext uri="{FF2B5EF4-FFF2-40B4-BE49-F238E27FC236}">
                <a16:creationId xmlns:a16="http://schemas.microsoft.com/office/drawing/2014/main" id="{4929BBDC-58E4-6FEE-F812-FF0E9460A191}"/>
              </a:ext>
            </a:extLst>
          </p:cNvPr>
          <p:cNvSpPr/>
          <p:nvPr userDrawn="1"/>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Picture Placeholder 5">
            <a:extLst>
              <a:ext uri="{FF2B5EF4-FFF2-40B4-BE49-F238E27FC236}">
                <a16:creationId xmlns:a16="http://schemas.microsoft.com/office/drawing/2014/main" id="{6EB4A6CC-A4D0-8FE1-B91C-A90135E76CEA}"/>
              </a:ext>
            </a:extLst>
          </p:cNvPr>
          <p:cNvSpPr>
            <a:spLocks noGrp="1"/>
          </p:cNvSpPr>
          <p:nvPr>
            <p:ph type="pic" sz="quarter" idx="10"/>
          </p:nvPr>
        </p:nvSpPr>
        <p:spPr>
          <a:xfrm>
            <a:off x="219360" y="856040"/>
            <a:ext cx="3958630" cy="4287460"/>
          </a:xfrm>
          <a:prstGeom prst="rect">
            <a:avLst/>
          </a:prstGeom>
        </p:spPr>
        <p:txBody>
          <a:bodyPr anchor="ctr"/>
          <a:lstStyle>
            <a:lvl1pPr algn="ctr">
              <a:defRPr sz="4800" b="0">
                <a:latin typeface="Public Sans" pitchFamily="2" charset="77"/>
              </a:defRPr>
            </a:lvl1pPr>
          </a:lstStyle>
          <a:p>
            <a:endParaRPr lang="en-US" dirty="0"/>
          </a:p>
        </p:txBody>
      </p:sp>
      <p:sp>
        <p:nvSpPr>
          <p:cNvPr id="7" name="Text Placeholder 16">
            <a:extLst>
              <a:ext uri="{FF2B5EF4-FFF2-40B4-BE49-F238E27FC236}">
                <a16:creationId xmlns:a16="http://schemas.microsoft.com/office/drawing/2014/main" id="{9AB2139C-C50D-301C-611C-2A730CADAB0E}"/>
              </a:ext>
            </a:extLst>
          </p:cNvPr>
          <p:cNvSpPr>
            <a:spLocks noGrp="1"/>
          </p:cNvSpPr>
          <p:nvPr>
            <p:ph type="body" sz="quarter" idx="13"/>
          </p:nvPr>
        </p:nvSpPr>
        <p:spPr>
          <a:xfrm>
            <a:off x="4480014" y="1685925"/>
            <a:ext cx="4444626" cy="2499576"/>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2E661618-0432-8189-E6DA-D6A1DBC839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BD1D1B79-D19D-1D03-31EA-AC67BC235A51}"/>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13403431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761CFEFF-5AB7-D3BB-8269-9ADD6C71473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3817856" y="656889"/>
            <a:ext cx="143829" cy="344091"/>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235670" y="0"/>
            <a:ext cx="3582186" cy="5143494"/>
          </a:xfrm>
          <a:prstGeom prst="rect">
            <a:avLst/>
          </a:prstGeom>
        </p:spPr>
        <p:txBody>
          <a:bodyPr anchor="ctr"/>
          <a:lstStyle>
            <a:lvl1pPr algn="ctr">
              <a:defRPr sz="4800" b="0">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4079868" y="1539292"/>
            <a:ext cx="4688211" cy="2947319"/>
          </a:xfrm>
          <a:prstGeom prst="rect">
            <a:avLst/>
          </a:prstGeom>
        </p:spPr>
        <p:txBody>
          <a:bodyPr/>
          <a:lstStyle>
            <a:lvl1pPr marL="285750" indent="-285750">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126188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3" name="Rectangle 2">
            <a:extLst>
              <a:ext uri="{FF2B5EF4-FFF2-40B4-BE49-F238E27FC236}">
                <a16:creationId xmlns:a16="http://schemas.microsoft.com/office/drawing/2014/main" id="{D3977CB0-042B-BDE9-AB69-8E71A95400FA}"/>
              </a:ext>
            </a:extLst>
          </p:cNvPr>
          <p:cNvSpPr/>
          <p:nvPr userDrawn="1"/>
        </p:nvSpPr>
        <p:spPr>
          <a:xfrm>
            <a:off x="5312964" y="0"/>
            <a:ext cx="3831036" cy="51434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Shape&#10;&#10;Description automatically generated with low confidence">
            <a:extLst>
              <a:ext uri="{FF2B5EF4-FFF2-40B4-BE49-F238E27FC236}">
                <a16:creationId xmlns:a16="http://schemas.microsoft.com/office/drawing/2014/main" id="{9A93FA0F-78D1-2C12-C3C7-7D37939F3B44}"/>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9" name="Google Shape;43;p34">
            <a:extLst>
              <a:ext uri="{FF2B5EF4-FFF2-40B4-BE49-F238E27FC236}">
                <a16:creationId xmlns:a16="http://schemas.microsoft.com/office/drawing/2014/main" id="{328E42C5-A748-55CE-14B7-EBAF7D2526CD}"/>
              </a:ext>
            </a:extLst>
          </p:cNvPr>
          <p:cNvSpPr/>
          <p:nvPr userDrawn="1"/>
        </p:nvSpPr>
        <p:spPr>
          <a:xfrm>
            <a:off x="5302804" y="575609"/>
            <a:ext cx="143829" cy="344091"/>
          </a:xfrm>
          <a:prstGeom prst="rect">
            <a:avLst/>
          </a:prstGeom>
          <a:solidFill>
            <a:schemeClr val="bg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Picture Placeholder 5">
            <a:extLst>
              <a:ext uri="{FF2B5EF4-FFF2-40B4-BE49-F238E27FC236}">
                <a16:creationId xmlns:a16="http://schemas.microsoft.com/office/drawing/2014/main" id="{5F736828-542B-D70B-F751-AB6015C38A39}"/>
              </a:ext>
            </a:extLst>
          </p:cNvPr>
          <p:cNvSpPr>
            <a:spLocks noGrp="1"/>
          </p:cNvSpPr>
          <p:nvPr>
            <p:ph type="pic" sz="quarter" idx="10"/>
          </p:nvPr>
        </p:nvSpPr>
        <p:spPr>
          <a:xfrm>
            <a:off x="-1" y="0"/>
            <a:ext cx="5312965" cy="5143494"/>
          </a:xfrm>
          <a:prstGeom prst="rect">
            <a:avLst/>
          </a:prstGeom>
        </p:spPr>
        <p:txBody>
          <a:bodyPr anchor="ctr"/>
          <a:lstStyle>
            <a:lvl1pPr algn="ctr">
              <a:defRPr sz="4800" b="1">
                <a:latin typeface="Public Sans" pitchFamily="2" charset="77"/>
              </a:defRPr>
            </a:lvl1pPr>
          </a:lstStyle>
          <a:p>
            <a:endParaRPr lang="en-US" dirty="0"/>
          </a:p>
        </p:txBody>
      </p:sp>
      <p:sp>
        <p:nvSpPr>
          <p:cNvPr id="8" name="Google Shape;41;p34">
            <a:extLst>
              <a:ext uri="{FF2B5EF4-FFF2-40B4-BE49-F238E27FC236}">
                <a16:creationId xmlns:a16="http://schemas.microsoft.com/office/drawing/2014/main" id="{D860F87F-F8F4-05E7-E20D-BD1720A104CC}"/>
              </a:ext>
            </a:extLst>
          </p:cNvPr>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700" b="1">
                <a:solidFill>
                  <a:schemeClr val="bg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2" name="Text Placeholder 16">
            <a:extLst>
              <a:ext uri="{FF2B5EF4-FFF2-40B4-BE49-F238E27FC236}">
                <a16:creationId xmlns:a16="http://schemas.microsoft.com/office/drawing/2014/main" id="{D720F5D1-71D8-86BF-EE3B-F3766B180B04}"/>
              </a:ext>
            </a:extLst>
          </p:cNvPr>
          <p:cNvSpPr>
            <a:spLocks noGrp="1"/>
          </p:cNvSpPr>
          <p:nvPr>
            <p:ph type="body" sz="quarter" idx="13"/>
          </p:nvPr>
        </p:nvSpPr>
        <p:spPr>
          <a:xfrm>
            <a:off x="5564818" y="1254812"/>
            <a:ext cx="3452368" cy="342894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376398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209;p67">
            <a:extLst>
              <a:ext uri="{FF2B5EF4-FFF2-40B4-BE49-F238E27FC236}">
                <a16:creationId xmlns:a16="http://schemas.microsoft.com/office/drawing/2014/main" id="{9A422195-4209-78C8-4D17-C12C2D3CE5D9}"/>
              </a:ext>
            </a:extLst>
          </p:cNvPr>
          <p:cNvSpPr/>
          <p:nvPr userDrawn="1"/>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3" name="Google Shape;210;p67">
            <a:extLst>
              <a:ext uri="{FF2B5EF4-FFF2-40B4-BE49-F238E27FC236}">
                <a16:creationId xmlns:a16="http://schemas.microsoft.com/office/drawing/2014/main" id="{31EDEBFD-DAE0-8598-434E-EC353857F2C8}"/>
              </a:ext>
            </a:extLst>
          </p:cNvPr>
          <p:cNvPicPr preferRelativeResize="0"/>
          <p:nvPr userDrawn="1"/>
        </p:nvPicPr>
        <p:blipFill rotWithShape="1">
          <a:blip r:embed="rId2">
            <a:alphaModFix/>
          </a:blip>
          <a:srcRect l="20639" r="24166"/>
          <a:stretch/>
        </p:blipFill>
        <p:spPr>
          <a:xfrm>
            <a:off x="4885624" y="3"/>
            <a:ext cx="4258376" cy="5143498"/>
          </a:xfrm>
          <a:prstGeom prst="rect">
            <a:avLst/>
          </a:prstGeom>
          <a:noFill/>
          <a:ln>
            <a:noFill/>
          </a:ln>
        </p:spPr>
      </p:pic>
      <p:pic>
        <p:nvPicPr>
          <p:cNvPr id="4" name="Google Shape;13;p29" descr="Shape&#10;&#10;Description automatically generated with low confidence">
            <a:extLst>
              <a:ext uri="{FF2B5EF4-FFF2-40B4-BE49-F238E27FC236}">
                <a16:creationId xmlns:a16="http://schemas.microsoft.com/office/drawing/2014/main" id="{3D3783D6-EA59-9D2E-3612-A55FC62DB62C}"/>
              </a:ext>
            </a:extLst>
          </p:cNvPr>
          <p:cNvPicPr preferRelativeResize="0"/>
          <p:nvPr userDrawn="1"/>
        </p:nvPicPr>
        <p:blipFill rotWithShape="1">
          <a:blip r:embed="rId3">
            <a:alphaModFix/>
          </a:blip>
          <a:srcRect/>
          <a:stretch/>
        </p:blipFill>
        <p:spPr>
          <a:xfrm>
            <a:off x="0" y="6"/>
            <a:ext cx="9143990" cy="5143494"/>
          </a:xfrm>
          <a:prstGeom prst="rect">
            <a:avLst/>
          </a:prstGeom>
          <a:noFill/>
          <a:ln>
            <a:noFill/>
          </a:ln>
        </p:spPr>
      </p:pic>
      <p:sp>
        <p:nvSpPr>
          <p:cNvPr id="5" name="Google Shape;213;p67">
            <a:extLst>
              <a:ext uri="{FF2B5EF4-FFF2-40B4-BE49-F238E27FC236}">
                <a16:creationId xmlns:a16="http://schemas.microsoft.com/office/drawing/2014/main" id="{7964B2A7-758B-9558-3CF8-1FAEEDA8C1DA}"/>
              </a:ext>
            </a:extLst>
          </p:cNvPr>
          <p:cNvSpPr/>
          <p:nvPr userDrawn="1"/>
        </p:nvSpPr>
        <p:spPr>
          <a:xfrm>
            <a:off x="0" y="378373"/>
            <a:ext cx="3866493" cy="461141"/>
          </a:xfrm>
          <a:prstGeom prst="rect">
            <a:avLst/>
          </a:prstGeom>
          <a:solidFill>
            <a:srgbClr val="BD8738"/>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a:solidFill>
                <a:schemeClr val="lt1"/>
              </a:solidFill>
              <a:latin typeface="Calibri"/>
              <a:ea typeface="Calibri"/>
              <a:cs typeface="Calibri"/>
              <a:sym typeface="Calibri"/>
            </a:endParaRPr>
          </a:p>
        </p:txBody>
      </p:sp>
      <p:sp>
        <p:nvSpPr>
          <p:cNvPr id="9" name="Google Shape;50;p35">
            <a:extLst>
              <a:ext uri="{FF2B5EF4-FFF2-40B4-BE49-F238E27FC236}">
                <a16:creationId xmlns:a16="http://schemas.microsoft.com/office/drawing/2014/main" id="{77D0789B-0241-88A3-6502-036A69545D4B}"/>
              </a:ext>
            </a:extLst>
          </p:cNvPr>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0" name="Text Placeholder 16">
            <a:extLst>
              <a:ext uri="{FF2B5EF4-FFF2-40B4-BE49-F238E27FC236}">
                <a16:creationId xmlns:a16="http://schemas.microsoft.com/office/drawing/2014/main" id="{69134A67-6FC3-99BF-2873-F58E5DD658B9}"/>
              </a:ext>
            </a:extLst>
          </p:cNvPr>
          <p:cNvSpPr>
            <a:spLocks noGrp="1"/>
          </p:cNvSpPr>
          <p:nvPr>
            <p:ph type="body" sz="quarter" idx="13"/>
          </p:nvPr>
        </p:nvSpPr>
        <p:spPr>
          <a:xfrm>
            <a:off x="144711" y="1422475"/>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1" name="Text Placeholder 16">
            <a:extLst>
              <a:ext uri="{FF2B5EF4-FFF2-40B4-BE49-F238E27FC236}">
                <a16:creationId xmlns:a16="http://schemas.microsoft.com/office/drawing/2014/main" id="{E775F0C4-9325-1BDC-3241-C548D520EBB7}"/>
              </a:ext>
            </a:extLst>
          </p:cNvPr>
          <p:cNvSpPr>
            <a:spLocks noGrp="1"/>
          </p:cNvSpPr>
          <p:nvPr>
            <p:ph type="body" sz="quarter" idx="14"/>
          </p:nvPr>
        </p:nvSpPr>
        <p:spPr>
          <a:xfrm>
            <a:off x="144711" y="954389"/>
            <a:ext cx="4343206" cy="358011"/>
          </a:xfrm>
          <a:prstGeom prst="rect">
            <a:avLst/>
          </a:prstGeom>
        </p:spPr>
        <p:txBody>
          <a:bodyPr/>
          <a:lstStyle>
            <a:lvl1pPr marL="342900" indent="-342900">
              <a:buClr>
                <a:schemeClr val="bg1"/>
              </a:buClr>
              <a:buFont typeface="+mj-lt"/>
              <a:buAutoNum type="alphaUcPeriod"/>
              <a:defRPr sz="15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1432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B9A50953-541A-3133-3D1B-6EE35CEBF480}"/>
              </a:ext>
            </a:extLst>
          </p:cNvPr>
          <p:cNvGrpSpPr/>
          <p:nvPr userDrawn="1"/>
        </p:nvGrpSpPr>
        <p:grpSpPr>
          <a:xfrm>
            <a:off x="2687195" y="1072585"/>
            <a:ext cx="3769611" cy="2998331"/>
            <a:chOff x="2361789" y="689375"/>
            <a:chExt cx="4733180" cy="3764750"/>
          </a:xfrm>
        </p:grpSpPr>
        <p:sp>
          <p:nvSpPr>
            <p:cNvPr id="6" name="Isosceles Triangle 39">
              <a:extLst>
                <a:ext uri="{FF2B5EF4-FFF2-40B4-BE49-F238E27FC236}">
                  <a16:creationId xmlns:a16="http://schemas.microsoft.com/office/drawing/2014/main" id="{F150720A-3B24-DE83-C945-C729CEC76ABD}"/>
                </a:ext>
              </a:extLst>
            </p:cNvPr>
            <p:cNvSpPr/>
            <p:nvPr/>
          </p:nvSpPr>
          <p:spPr>
            <a:xfrm rot="11478587">
              <a:off x="5995473" y="1510692"/>
              <a:ext cx="1065477"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Isosceles Triangle 6">
              <a:extLst>
                <a:ext uri="{FF2B5EF4-FFF2-40B4-BE49-F238E27FC236}">
                  <a16:creationId xmlns:a16="http://schemas.microsoft.com/office/drawing/2014/main" id="{55CEB3BF-0373-17FF-5131-8E30E9A812A6}"/>
                </a:ext>
              </a:extLst>
            </p:cNvPr>
            <p:cNvSpPr/>
            <p:nvPr/>
          </p:nvSpPr>
          <p:spPr>
            <a:xfrm rot="1811965">
              <a:off x="2648325" y="3118285"/>
              <a:ext cx="827384" cy="452456"/>
            </a:xfrm>
            <a:prstGeom prst="triangle">
              <a:avLst/>
            </a:prstGeom>
            <a:solidFill>
              <a:srgbClr val="1236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8" name="Group 7">
              <a:extLst>
                <a:ext uri="{FF2B5EF4-FFF2-40B4-BE49-F238E27FC236}">
                  <a16:creationId xmlns:a16="http://schemas.microsoft.com/office/drawing/2014/main" id="{CF9BD098-1EEA-8AF7-C0C0-54B109705F6F}"/>
                </a:ext>
              </a:extLst>
            </p:cNvPr>
            <p:cNvGrpSpPr/>
            <p:nvPr/>
          </p:nvGrpSpPr>
          <p:grpSpPr>
            <a:xfrm>
              <a:off x="2846005" y="689375"/>
              <a:ext cx="3764750" cy="3764750"/>
              <a:chOff x="2978950" y="978700"/>
              <a:chExt cx="3338500" cy="3338500"/>
            </a:xfrm>
          </p:grpSpPr>
          <p:grpSp>
            <p:nvGrpSpPr>
              <p:cNvPr id="13" name="Group 12">
                <a:extLst>
                  <a:ext uri="{FF2B5EF4-FFF2-40B4-BE49-F238E27FC236}">
                    <a16:creationId xmlns:a16="http://schemas.microsoft.com/office/drawing/2014/main" id="{98A94854-8A59-9D55-DE26-0B7D9486FC8D}"/>
                  </a:ext>
                </a:extLst>
              </p:cNvPr>
              <p:cNvGrpSpPr/>
              <p:nvPr/>
            </p:nvGrpSpPr>
            <p:grpSpPr>
              <a:xfrm>
                <a:off x="2978950" y="978700"/>
                <a:ext cx="3338500" cy="3338500"/>
                <a:chOff x="2978950" y="978700"/>
                <a:chExt cx="3338500" cy="3338500"/>
              </a:xfrm>
            </p:grpSpPr>
            <p:sp>
              <p:nvSpPr>
                <p:cNvPr id="15" name="Oval 14">
                  <a:extLst>
                    <a:ext uri="{FF2B5EF4-FFF2-40B4-BE49-F238E27FC236}">
                      <a16:creationId xmlns:a16="http://schemas.microsoft.com/office/drawing/2014/main" id="{90788ED9-B43D-C07C-8E6B-5A6CEDD16D77}"/>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Chord 15">
                  <a:extLst>
                    <a:ext uri="{FF2B5EF4-FFF2-40B4-BE49-F238E27FC236}">
                      <a16:creationId xmlns:a16="http://schemas.microsoft.com/office/drawing/2014/main" id="{06458C95-F64B-E43A-98EB-ABEA9DF903FE}"/>
                    </a:ext>
                  </a:extLst>
                </p:cNvPr>
                <p:cNvSpPr/>
                <p:nvPr/>
              </p:nvSpPr>
              <p:spPr>
                <a:xfrm rot="18209664">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Chord 16">
                  <a:extLst>
                    <a:ext uri="{FF2B5EF4-FFF2-40B4-BE49-F238E27FC236}">
                      <a16:creationId xmlns:a16="http://schemas.microsoft.com/office/drawing/2014/main" id="{B72B5F55-4D24-06A7-3F5B-5E563EAAE96B}"/>
                    </a:ext>
                  </a:extLst>
                </p:cNvPr>
                <p:cNvSpPr/>
                <p:nvPr/>
              </p:nvSpPr>
              <p:spPr>
                <a:xfrm rot="15862152">
                  <a:off x="2978950" y="978700"/>
                  <a:ext cx="3338500" cy="3338500"/>
                </a:xfrm>
                <a:prstGeom prst="chord">
                  <a:avLst>
                    <a:gd name="adj1" fmla="val 3876990"/>
                    <a:gd name="adj2" fmla="val 16200000"/>
                  </a:avLst>
                </a:pr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Oval 13">
                <a:extLst>
                  <a:ext uri="{FF2B5EF4-FFF2-40B4-BE49-F238E27FC236}">
                    <a16:creationId xmlns:a16="http://schemas.microsoft.com/office/drawing/2014/main" id="{BCFFDA16-C387-AA08-7B47-A2CF8838F656}"/>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2" name="Rectangle 5">
              <a:extLst>
                <a:ext uri="{FF2B5EF4-FFF2-40B4-BE49-F238E27FC236}">
                  <a16:creationId xmlns:a16="http://schemas.microsoft.com/office/drawing/2014/main" id="{B579AB69-DC11-C0E7-0B83-6FF24D94F554}"/>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0044677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3" name="Group 2">
            <a:extLst>
              <a:ext uri="{FF2B5EF4-FFF2-40B4-BE49-F238E27FC236}">
                <a16:creationId xmlns:a16="http://schemas.microsoft.com/office/drawing/2014/main" id="{E6FBBB98-3CAE-4E3D-D3CB-1A78A5B72D9C}"/>
              </a:ext>
            </a:extLst>
          </p:cNvPr>
          <p:cNvGrpSpPr/>
          <p:nvPr/>
        </p:nvGrpSpPr>
        <p:grpSpPr>
          <a:xfrm>
            <a:off x="2687195" y="1072585"/>
            <a:ext cx="3769611" cy="2998331"/>
            <a:chOff x="2361789" y="689375"/>
            <a:chExt cx="4733182" cy="3764750"/>
          </a:xfrm>
        </p:grpSpPr>
        <p:sp>
          <p:nvSpPr>
            <p:cNvPr id="9" name="Isosceles Triangle 39">
              <a:extLst>
                <a:ext uri="{FF2B5EF4-FFF2-40B4-BE49-F238E27FC236}">
                  <a16:creationId xmlns:a16="http://schemas.microsoft.com/office/drawing/2014/main" id="{9627F271-1FDB-0405-0DCB-2A586CD846F6}"/>
                </a:ext>
              </a:extLst>
            </p:cNvPr>
            <p:cNvSpPr/>
            <p:nvPr/>
          </p:nvSpPr>
          <p:spPr>
            <a:xfrm rot="11478587">
              <a:off x="5995473" y="1510692"/>
              <a:ext cx="1065477"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Isosceles Triangle 6">
              <a:extLst>
                <a:ext uri="{FF2B5EF4-FFF2-40B4-BE49-F238E27FC236}">
                  <a16:creationId xmlns:a16="http://schemas.microsoft.com/office/drawing/2014/main" id="{5470387B-817E-34F5-31BD-0AA0F8B8621F}"/>
                </a:ext>
              </a:extLst>
            </p:cNvPr>
            <p:cNvSpPr/>
            <p:nvPr/>
          </p:nvSpPr>
          <p:spPr>
            <a:xfrm rot="1811965">
              <a:off x="2648325" y="3118285"/>
              <a:ext cx="827384" cy="452456"/>
            </a:xfrm>
            <a:prstGeom prst="triangle">
              <a:avLst/>
            </a:prstGeom>
            <a:solidFill>
              <a:srgbClr val="9B6E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11" name="Group 10">
              <a:extLst>
                <a:ext uri="{FF2B5EF4-FFF2-40B4-BE49-F238E27FC236}">
                  <a16:creationId xmlns:a16="http://schemas.microsoft.com/office/drawing/2014/main" id="{458E92D8-B370-BF54-B5F7-0EF49B136D6B}"/>
                </a:ext>
              </a:extLst>
            </p:cNvPr>
            <p:cNvGrpSpPr/>
            <p:nvPr/>
          </p:nvGrpSpPr>
          <p:grpSpPr>
            <a:xfrm>
              <a:off x="2846005" y="689375"/>
              <a:ext cx="3764750" cy="3764750"/>
              <a:chOff x="2978950" y="978700"/>
              <a:chExt cx="3338500" cy="3338500"/>
            </a:xfrm>
          </p:grpSpPr>
          <p:grpSp>
            <p:nvGrpSpPr>
              <p:cNvPr id="20" name="Group 19">
                <a:extLst>
                  <a:ext uri="{FF2B5EF4-FFF2-40B4-BE49-F238E27FC236}">
                    <a16:creationId xmlns:a16="http://schemas.microsoft.com/office/drawing/2014/main" id="{ED2A44E6-4F02-3069-92F2-7FE0E9F4D15A}"/>
                  </a:ext>
                </a:extLst>
              </p:cNvPr>
              <p:cNvGrpSpPr/>
              <p:nvPr/>
            </p:nvGrpSpPr>
            <p:grpSpPr>
              <a:xfrm>
                <a:off x="2978950" y="978700"/>
                <a:ext cx="3338500" cy="3338500"/>
                <a:chOff x="2978950" y="978700"/>
                <a:chExt cx="3338500" cy="3338500"/>
              </a:xfrm>
            </p:grpSpPr>
            <p:sp>
              <p:nvSpPr>
                <p:cNvPr id="22" name="Oval 21">
                  <a:extLst>
                    <a:ext uri="{FF2B5EF4-FFF2-40B4-BE49-F238E27FC236}">
                      <a16:creationId xmlns:a16="http://schemas.microsoft.com/office/drawing/2014/main" id="{1C1B925F-5F75-7906-353F-808D0FF4400A}"/>
                    </a:ext>
                  </a:extLst>
                </p:cNvPr>
                <p:cNvSpPr/>
                <p:nvPr/>
              </p:nvSpPr>
              <p:spPr>
                <a:xfrm>
                  <a:off x="2978950" y="978700"/>
                  <a:ext cx="3338500" cy="33385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3" name="Chord 22">
                  <a:extLst>
                    <a:ext uri="{FF2B5EF4-FFF2-40B4-BE49-F238E27FC236}">
                      <a16:creationId xmlns:a16="http://schemas.microsoft.com/office/drawing/2014/main" id="{EE24224D-AF7E-6561-28BB-20D36D47045C}"/>
                    </a:ext>
                  </a:extLst>
                </p:cNvPr>
                <p:cNvSpPr/>
                <p:nvPr/>
              </p:nvSpPr>
              <p:spPr>
                <a:xfrm rot="18209664">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Chord 23">
                  <a:extLst>
                    <a:ext uri="{FF2B5EF4-FFF2-40B4-BE49-F238E27FC236}">
                      <a16:creationId xmlns:a16="http://schemas.microsoft.com/office/drawing/2014/main" id="{4629857D-8BFC-F2D3-9F90-D9C548DC55F2}"/>
                    </a:ext>
                  </a:extLst>
                </p:cNvPr>
                <p:cNvSpPr/>
                <p:nvPr/>
              </p:nvSpPr>
              <p:spPr>
                <a:xfrm rot="15862152">
                  <a:off x="2978950" y="978700"/>
                  <a:ext cx="3338500" cy="3338500"/>
                </a:xfrm>
                <a:prstGeom prst="chord">
                  <a:avLst>
                    <a:gd name="adj1" fmla="val 3876990"/>
                    <a:gd name="adj2" fmla="val 16200000"/>
                  </a:avLst>
                </a:prstGeom>
                <a:solidFill>
                  <a:srgbClr val="16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21" name="Oval 20">
                <a:extLst>
                  <a:ext uri="{FF2B5EF4-FFF2-40B4-BE49-F238E27FC236}">
                    <a16:creationId xmlns:a16="http://schemas.microsoft.com/office/drawing/2014/main" id="{3C62691F-A625-6FCA-E9AC-2C3A44ECCFED}"/>
                  </a:ext>
                </a:extLst>
              </p:cNvPr>
              <p:cNvSpPr/>
              <p:nvPr/>
            </p:nvSpPr>
            <p:spPr>
              <a:xfrm>
                <a:off x="3154305" y="1154055"/>
                <a:ext cx="2987791" cy="298779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18" name="Rectangle 5">
              <a:extLst>
                <a:ext uri="{FF2B5EF4-FFF2-40B4-BE49-F238E27FC236}">
                  <a16:creationId xmlns:a16="http://schemas.microsoft.com/office/drawing/2014/main" id="{4876046F-49A1-0C06-B183-0EFF209B972C}"/>
                </a:ext>
              </a:extLst>
            </p:cNvPr>
            <p:cNvSpPr/>
            <p:nvPr/>
          </p:nvSpPr>
          <p:spPr>
            <a:xfrm>
              <a:off x="2361789" y="1620202"/>
              <a:ext cx="4733182" cy="1903095"/>
            </a:xfrm>
            <a:custGeom>
              <a:avLst/>
              <a:gdLst>
                <a:gd name="connsiteX0" fmla="*/ 0 w 4016092"/>
                <a:gd name="connsiteY0" fmla="*/ 0 h 1082040"/>
                <a:gd name="connsiteX1" fmla="*/ 4016092 w 4016092"/>
                <a:gd name="connsiteY1" fmla="*/ 0 h 1082040"/>
                <a:gd name="connsiteX2" fmla="*/ 4016092 w 4016092"/>
                <a:gd name="connsiteY2" fmla="*/ 1082040 h 1082040"/>
                <a:gd name="connsiteX3" fmla="*/ 0 w 4016092"/>
                <a:gd name="connsiteY3" fmla="*/ 1082040 h 1082040"/>
                <a:gd name="connsiteX4" fmla="*/ 0 w 4016092"/>
                <a:gd name="connsiteY4" fmla="*/ 0 h 1082040"/>
                <a:gd name="connsiteX0" fmla="*/ 0 w 4206592"/>
                <a:gd name="connsiteY0" fmla="*/ 228600 h 1082040"/>
                <a:gd name="connsiteX1" fmla="*/ 4206592 w 4206592"/>
                <a:gd name="connsiteY1" fmla="*/ 0 h 1082040"/>
                <a:gd name="connsiteX2" fmla="*/ 4206592 w 4206592"/>
                <a:gd name="connsiteY2" fmla="*/ 1082040 h 1082040"/>
                <a:gd name="connsiteX3" fmla="*/ 190500 w 4206592"/>
                <a:gd name="connsiteY3" fmla="*/ 1082040 h 1082040"/>
                <a:gd name="connsiteX4" fmla="*/ 0 w 4206592"/>
                <a:gd name="connsiteY4" fmla="*/ 228600 h 1082040"/>
                <a:gd name="connsiteX0" fmla="*/ 0 w 4587592"/>
                <a:gd name="connsiteY0" fmla="*/ 624840 h 1478280"/>
                <a:gd name="connsiteX1" fmla="*/ 4587592 w 4587592"/>
                <a:gd name="connsiteY1" fmla="*/ 0 h 1478280"/>
                <a:gd name="connsiteX2" fmla="*/ 4206592 w 4587592"/>
                <a:gd name="connsiteY2" fmla="*/ 1478280 h 1478280"/>
                <a:gd name="connsiteX3" fmla="*/ 190500 w 4587592"/>
                <a:gd name="connsiteY3" fmla="*/ 1478280 h 1478280"/>
                <a:gd name="connsiteX4" fmla="*/ 0 w 4587592"/>
                <a:gd name="connsiteY4" fmla="*/ 624840 h 1478280"/>
                <a:gd name="connsiteX0" fmla="*/ 0 w 4587592"/>
                <a:gd name="connsiteY0" fmla="*/ 624840 h 1645920"/>
                <a:gd name="connsiteX1" fmla="*/ 4587592 w 4587592"/>
                <a:gd name="connsiteY1" fmla="*/ 0 h 1645920"/>
                <a:gd name="connsiteX2" fmla="*/ 4229452 w 4587592"/>
                <a:gd name="connsiteY2" fmla="*/ 1645920 h 1645920"/>
                <a:gd name="connsiteX3" fmla="*/ 190500 w 4587592"/>
                <a:gd name="connsiteY3" fmla="*/ 1478280 h 1645920"/>
                <a:gd name="connsiteX4" fmla="*/ 0 w 4587592"/>
                <a:gd name="connsiteY4" fmla="*/ 624840 h 1645920"/>
                <a:gd name="connsiteX0" fmla="*/ 0 w 4602832"/>
                <a:gd name="connsiteY0" fmla="*/ 457200 h 1645920"/>
                <a:gd name="connsiteX1" fmla="*/ 4602832 w 4602832"/>
                <a:gd name="connsiteY1" fmla="*/ 0 h 1645920"/>
                <a:gd name="connsiteX2" fmla="*/ 4244692 w 4602832"/>
                <a:gd name="connsiteY2" fmla="*/ 1645920 h 1645920"/>
                <a:gd name="connsiteX3" fmla="*/ 205740 w 4602832"/>
                <a:gd name="connsiteY3" fmla="*/ 1478280 h 1645920"/>
                <a:gd name="connsiteX4" fmla="*/ 0 w 4602832"/>
                <a:gd name="connsiteY4" fmla="*/ 457200 h 1645920"/>
                <a:gd name="connsiteX0" fmla="*/ 0 w 4640932"/>
                <a:gd name="connsiteY0" fmla="*/ 320040 h 1645920"/>
                <a:gd name="connsiteX1" fmla="*/ 4640932 w 4640932"/>
                <a:gd name="connsiteY1" fmla="*/ 0 h 1645920"/>
                <a:gd name="connsiteX2" fmla="*/ 4282792 w 4640932"/>
                <a:gd name="connsiteY2" fmla="*/ 1645920 h 1645920"/>
                <a:gd name="connsiteX3" fmla="*/ 243840 w 4640932"/>
                <a:gd name="connsiteY3" fmla="*/ 1478280 h 1645920"/>
                <a:gd name="connsiteX4" fmla="*/ 0 w 4640932"/>
                <a:gd name="connsiteY4" fmla="*/ 320040 h 1645920"/>
                <a:gd name="connsiteX0" fmla="*/ 0 w 4618072"/>
                <a:gd name="connsiteY0" fmla="*/ 320040 h 1645920"/>
                <a:gd name="connsiteX1" fmla="*/ 4618072 w 4618072"/>
                <a:gd name="connsiteY1" fmla="*/ 0 h 1645920"/>
                <a:gd name="connsiteX2" fmla="*/ 4259932 w 4618072"/>
                <a:gd name="connsiteY2" fmla="*/ 1645920 h 1645920"/>
                <a:gd name="connsiteX3" fmla="*/ 220980 w 4618072"/>
                <a:gd name="connsiteY3" fmla="*/ 1478280 h 1645920"/>
                <a:gd name="connsiteX4" fmla="*/ 0 w 4618072"/>
                <a:gd name="connsiteY4" fmla="*/ 320040 h 1645920"/>
                <a:gd name="connsiteX0" fmla="*/ 0 w 4557112"/>
                <a:gd name="connsiteY0" fmla="*/ 350520 h 1676400"/>
                <a:gd name="connsiteX1" fmla="*/ 4557112 w 4557112"/>
                <a:gd name="connsiteY1" fmla="*/ 0 h 1676400"/>
                <a:gd name="connsiteX2" fmla="*/ 4259932 w 4557112"/>
                <a:gd name="connsiteY2" fmla="*/ 1676400 h 1676400"/>
                <a:gd name="connsiteX3" fmla="*/ 220980 w 4557112"/>
                <a:gd name="connsiteY3" fmla="*/ 1508760 h 1676400"/>
                <a:gd name="connsiteX4" fmla="*/ 0 w 4557112"/>
                <a:gd name="connsiteY4" fmla="*/ 350520 h 1676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7112" h="1676400">
                  <a:moveTo>
                    <a:pt x="0" y="350520"/>
                  </a:moveTo>
                  <a:lnTo>
                    <a:pt x="4557112" y="0"/>
                  </a:lnTo>
                  <a:lnTo>
                    <a:pt x="4259932" y="1676400"/>
                  </a:lnTo>
                  <a:lnTo>
                    <a:pt x="220980" y="1508760"/>
                  </a:lnTo>
                  <a:lnTo>
                    <a:pt x="0" y="350520"/>
                  </a:lnTo>
                  <a:close/>
                </a:path>
              </a:pathLst>
            </a:custGeom>
            <a:solidFill>
              <a:srgbClr val="C18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9" name="Text Placeholder 16">
            <a:extLst>
              <a:ext uri="{FF2B5EF4-FFF2-40B4-BE49-F238E27FC236}">
                <a16:creationId xmlns:a16="http://schemas.microsoft.com/office/drawing/2014/main" id="{79034100-3511-063C-4074-E799648C0C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427689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a:extLst>
              <a:ext uri="{FF2B5EF4-FFF2-40B4-BE49-F238E27FC236}">
                <a16:creationId xmlns:a16="http://schemas.microsoft.com/office/drawing/2014/main" id="{E1F04353-D82F-0C9A-0066-38E08B75B854}"/>
              </a:ext>
            </a:extLst>
          </p:cNvPr>
          <p:cNvPicPr>
            <a:picLocks noChangeAspect="1"/>
          </p:cNvPicPr>
          <p:nvPr/>
        </p:nvPicPr>
        <p:blipFill>
          <a:blip r:embed="rId2"/>
          <a:srcRect/>
          <a:stretch/>
        </p:blipFill>
        <p:spPr>
          <a:xfrm>
            <a:off x="2924496" y="901633"/>
            <a:ext cx="3295009" cy="3449032"/>
          </a:xfrm>
          <a:prstGeom prst="rect">
            <a:avLst/>
          </a:prstGeom>
        </p:spPr>
      </p:pic>
      <p:sp>
        <p:nvSpPr>
          <p:cNvPr id="9" name="Text Placeholder 16">
            <a:extLst>
              <a:ext uri="{FF2B5EF4-FFF2-40B4-BE49-F238E27FC236}">
                <a16:creationId xmlns:a16="http://schemas.microsoft.com/office/drawing/2014/main" id="{44609FEE-A822-3388-B90E-FBA8CC4A4715}"/>
              </a:ext>
            </a:extLst>
          </p:cNvPr>
          <p:cNvSpPr>
            <a:spLocks noGrp="1"/>
          </p:cNvSpPr>
          <p:nvPr>
            <p:ph type="body" sz="quarter" idx="13"/>
          </p:nvPr>
        </p:nvSpPr>
        <p:spPr>
          <a:xfrm>
            <a:off x="3117397" y="2365224"/>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5799453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Google Shape;427;p237">
            <a:extLst>
              <a:ext uri="{FF2B5EF4-FFF2-40B4-BE49-F238E27FC236}">
                <a16:creationId xmlns:a16="http://schemas.microsoft.com/office/drawing/2014/main" id="{F8314260-2CAA-709E-03B9-C9526AE50824}"/>
              </a:ext>
            </a:extLst>
          </p:cNvPr>
          <p:cNvPicPr preferRelativeResize="0"/>
          <p:nvPr/>
        </p:nvPicPr>
        <p:blipFill>
          <a:blip r:embed="rId2"/>
          <a:srcRect/>
          <a:stretch/>
        </p:blipFill>
        <p:spPr>
          <a:xfrm>
            <a:off x="2555408" y="637575"/>
            <a:ext cx="4004832" cy="4042613"/>
          </a:xfrm>
          <a:prstGeom prst="rect">
            <a:avLst/>
          </a:prstGeom>
          <a:noFill/>
          <a:ln>
            <a:noFill/>
          </a:ln>
        </p:spPr>
      </p:pic>
      <p:sp>
        <p:nvSpPr>
          <p:cNvPr id="5" name="Text Placeholder 16">
            <a:extLst>
              <a:ext uri="{FF2B5EF4-FFF2-40B4-BE49-F238E27FC236}">
                <a16:creationId xmlns:a16="http://schemas.microsoft.com/office/drawing/2014/main" id="{13C6A8FB-FB81-202C-FAE1-D45406C1D401}"/>
              </a:ext>
            </a:extLst>
          </p:cNvPr>
          <p:cNvSpPr>
            <a:spLocks noGrp="1"/>
          </p:cNvSpPr>
          <p:nvPr>
            <p:ph type="body" sz="quarter" idx="13"/>
          </p:nvPr>
        </p:nvSpPr>
        <p:spPr>
          <a:xfrm>
            <a:off x="3028189" y="2365224"/>
            <a:ext cx="2909207" cy="413052"/>
          </a:xfrm>
          <a:prstGeom prst="rect">
            <a:avLst/>
          </a:prstGeom>
        </p:spPr>
        <p:txBody>
          <a:bodyPr/>
          <a:lstStyle>
            <a:lvl1pPr algn="ctr">
              <a:defRPr sz="20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08473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reserve="1" userDrawn="1">
  <p:cSld name="Objectives 2">
    <p:spTree>
      <p:nvGrpSpPr>
        <p:cNvPr id="1" name="Shape 11"/>
        <p:cNvGrpSpPr/>
        <p:nvPr/>
      </p:nvGrpSpPr>
      <p:grpSpPr>
        <a:xfrm>
          <a:off x="0" y="0"/>
          <a:ext cx="0" cy="0"/>
          <a:chOff x="0" y="0"/>
          <a:chExt cx="0" cy="0"/>
        </a:xfrm>
      </p:grpSpPr>
      <p:pic>
        <p:nvPicPr>
          <p:cNvPr id="6" name="Picture 5">
            <a:extLst>
              <a:ext uri="{FF2B5EF4-FFF2-40B4-BE49-F238E27FC236}">
                <a16:creationId xmlns:a16="http://schemas.microsoft.com/office/drawing/2014/main" id="{D313A56F-8243-6A7F-BC74-4145AF320CAC}"/>
              </a:ext>
            </a:extLst>
          </p:cNvPr>
          <p:cNvPicPr>
            <a:picLocks noChangeAspect="1"/>
          </p:cNvPicPr>
          <p:nvPr userDrawn="1"/>
        </p:nvPicPr>
        <p:blipFill rotWithShape="1">
          <a:blip r:embed="rId2"/>
          <a:srcRect l="16976" t="14937" r="19509" b="5409"/>
          <a:stretch/>
        </p:blipFill>
        <p:spPr>
          <a:xfrm>
            <a:off x="6412523" y="0"/>
            <a:ext cx="2731477" cy="5143500"/>
          </a:xfrm>
          <a:prstGeom prst="rect">
            <a:avLst/>
          </a:prstGeom>
        </p:spPr>
      </p:pic>
      <p:pic>
        <p:nvPicPr>
          <p:cNvPr id="13" name="Google Shape;13;p2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3" name="Google Shape;15;p29">
            <a:extLst>
              <a:ext uri="{FF2B5EF4-FFF2-40B4-BE49-F238E27FC236}">
                <a16:creationId xmlns:a16="http://schemas.microsoft.com/office/drawing/2014/main" id="{0680B0B7-C32E-112A-E548-6E47C158F8DE}"/>
              </a:ext>
            </a:extLst>
          </p:cNvPr>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285750" lvl="0" indent="-285750" algn="l">
              <a:lnSpc>
                <a:spcPct val="90000"/>
              </a:lnSpc>
              <a:spcBef>
                <a:spcPts val="0"/>
              </a:spcBef>
              <a:spcAft>
                <a:spcPts val="0"/>
              </a:spcAft>
              <a:buClr>
                <a:schemeClr val="dk1"/>
              </a:buClr>
              <a:buSzPts val="1400"/>
              <a:buFont typeface="Wingdings" pitchFamily="2" charset="2"/>
              <a:buChar char="§"/>
              <a:defRPr sz="1400" b="1" i="1">
                <a:latin typeface="Public Sans"/>
                <a:ea typeface="Public Sans"/>
                <a:cs typeface="Public Sans"/>
                <a:sym typeface="Public Sans"/>
              </a:defRPr>
            </a:lvl1pPr>
            <a:lvl2pPr marL="914400" lvl="1"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2pPr>
            <a:lvl3pPr marL="1371600" lvl="2"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3pPr>
            <a:lvl4pPr marL="1828800" lvl="3"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4pPr>
            <a:lvl5pPr marL="2286000" lvl="4" indent="-323850" algn="l">
              <a:lnSpc>
                <a:spcPct val="90000"/>
              </a:lnSpc>
              <a:spcBef>
                <a:spcPts val="375"/>
              </a:spcBef>
              <a:spcAft>
                <a:spcPts val="0"/>
              </a:spcAft>
              <a:buClr>
                <a:schemeClr val="dk1"/>
              </a:buClr>
              <a:buSzPts val="1500"/>
              <a:buFont typeface="Noto Sans Symbols"/>
              <a:buChar char="▪"/>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 name="Google Shape;16;p29">
            <a:extLst>
              <a:ext uri="{FF2B5EF4-FFF2-40B4-BE49-F238E27FC236}">
                <a16:creationId xmlns:a16="http://schemas.microsoft.com/office/drawing/2014/main" id="{4794E4DC-D514-D570-A2CC-4BC27C1FA630}"/>
              </a:ext>
            </a:extLst>
          </p:cNvPr>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0"/>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30C41CE7-7EE0-34C0-4E0C-4FB35FFDBCE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Google Shape;43;p34">
            <a:extLst>
              <a:ext uri="{FF2B5EF4-FFF2-40B4-BE49-F238E27FC236}">
                <a16:creationId xmlns:a16="http://schemas.microsoft.com/office/drawing/2014/main" id="{2C83C4E2-C89C-7765-ACB1-C121F91589A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51653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6CCB7C48-F2DF-A374-92F8-BCC80452806F}"/>
              </a:ext>
            </a:extLst>
          </p:cNvPr>
          <p:cNvPicPr>
            <a:picLocks noChangeAspect="1"/>
          </p:cNvPicPr>
          <p:nvPr/>
        </p:nvPicPr>
        <p:blipFill>
          <a:blip r:embed="rId2"/>
          <a:stretch>
            <a:fillRect/>
          </a:stretch>
        </p:blipFill>
        <p:spPr>
          <a:xfrm>
            <a:off x="2360040" y="277448"/>
            <a:ext cx="4422039" cy="4588604"/>
          </a:xfrm>
          <a:prstGeom prst="rect">
            <a:avLst/>
          </a:prstGeom>
        </p:spPr>
      </p:pic>
      <p:sp>
        <p:nvSpPr>
          <p:cNvPr id="6" name="Text Placeholder 16">
            <a:extLst>
              <a:ext uri="{FF2B5EF4-FFF2-40B4-BE49-F238E27FC236}">
                <a16:creationId xmlns:a16="http://schemas.microsoft.com/office/drawing/2014/main" id="{42CD334E-789C-734C-4CCD-197D49F27E74}"/>
              </a:ext>
            </a:extLst>
          </p:cNvPr>
          <p:cNvSpPr>
            <a:spLocks noGrp="1"/>
          </p:cNvSpPr>
          <p:nvPr>
            <p:ph type="body" sz="quarter" idx="13"/>
          </p:nvPr>
        </p:nvSpPr>
        <p:spPr>
          <a:xfrm>
            <a:off x="3117397" y="2666490"/>
            <a:ext cx="2909207" cy="413052"/>
          </a:xfrm>
          <a:prstGeom prst="rect">
            <a:avLst/>
          </a:prstGeom>
        </p:spPr>
        <p:txBody>
          <a:bodyPr/>
          <a:lstStyle>
            <a:lvl1pPr algn="ctr">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Text Placeholder 16">
            <a:extLst>
              <a:ext uri="{FF2B5EF4-FFF2-40B4-BE49-F238E27FC236}">
                <a16:creationId xmlns:a16="http://schemas.microsoft.com/office/drawing/2014/main" id="{3C48B6C1-54F7-F910-3DE6-8E49DFFD7BEE}"/>
              </a:ext>
            </a:extLst>
          </p:cNvPr>
          <p:cNvSpPr>
            <a:spLocks noGrp="1"/>
          </p:cNvSpPr>
          <p:nvPr>
            <p:ph type="body" sz="quarter" idx="14" hasCustomPrompt="1"/>
          </p:nvPr>
        </p:nvSpPr>
        <p:spPr>
          <a:xfrm>
            <a:off x="2894151" y="1477631"/>
            <a:ext cx="1510581" cy="507286"/>
          </a:xfrm>
          <a:prstGeom prst="rect">
            <a:avLst/>
          </a:prstGeom>
        </p:spPr>
        <p:txBody>
          <a:bodyPr/>
          <a:lstStyle>
            <a:lvl1pPr algn="l">
              <a:defRPr sz="2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Activity</a:t>
            </a:r>
          </a:p>
        </p:txBody>
      </p:sp>
    </p:spTree>
    <p:extLst>
      <p:ext uri="{BB962C8B-B14F-4D97-AF65-F5344CB8AC3E}">
        <p14:creationId xmlns:p14="http://schemas.microsoft.com/office/powerpoint/2010/main" val="3477963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6CB66640-81C6-5B79-14FA-ABA6D2059D63}"/>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5A4C5176-FAEF-0696-259B-666CB09501C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013443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8" name="Rounded Rectangle 7">
            <a:extLst>
              <a:ext uri="{FF2B5EF4-FFF2-40B4-BE49-F238E27FC236}">
                <a16:creationId xmlns:a16="http://schemas.microsoft.com/office/drawing/2014/main" id="{8DFE78DF-B3D9-E239-F7BC-3AD7A497AD2D}"/>
              </a:ext>
            </a:extLst>
          </p:cNvPr>
          <p:cNvSpPr/>
          <p:nvPr/>
        </p:nvSpPr>
        <p:spPr>
          <a:xfrm>
            <a:off x="4949846" y="1739452"/>
            <a:ext cx="840827" cy="1856806"/>
          </a:xfrm>
          <a:prstGeom prst="roundRect">
            <a:avLst>
              <a:gd name="adj" fmla="val 1107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F18A737-55D2-363B-5184-E570E94335CE}"/>
              </a:ext>
            </a:extLst>
          </p:cNvPr>
          <p:cNvSpPr/>
          <p:nvPr/>
        </p:nvSpPr>
        <p:spPr>
          <a:xfrm>
            <a:off x="5373397" y="1739452"/>
            <a:ext cx="3360175"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1" name="TextBox 10">
            <a:extLst>
              <a:ext uri="{FF2B5EF4-FFF2-40B4-BE49-F238E27FC236}">
                <a16:creationId xmlns:a16="http://schemas.microsoft.com/office/drawing/2014/main" id="{C2E3F2FA-69B7-31CC-1F66-98C2891A2817}"/>
              </a:ext>
            </a:extLst>
          </p:cNvPr>
          <p:cNvSpPr txBox="1"/>
          <p:nvPr/>
        </p:nvSpPr>
        <p:spPr>
          <a:xfrm>
            <a:off x="4941990"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0" name="Text Placeholder 16">
            <a:extLst>
              <a:ext uri="{FF2B5EF4-FFF2-40B4-BE49-F238E27FC236}">
                <a16:creationId xmlns:a16="http://schemas.microsoft.com/office/drawing/2014/main" id="{8C8B29AD-E38E-746D-0B2E-37E9AA0E8A58}"/>
              </a:ext>
            </a:extLst>
          </p:cNvPr>
          <p:cNvSpPr>
            <a:spLocks noGrp="1"/>
          </p:cNvSpPr>
          <p:nvPr>
            <p:ph type="body" sz="quarter" idx="14"/>
          </p:nvPr>
        </p:nvSpPr>
        <p:spPr>
          <a:xfrm>
            <a:off x="5540602" y="2013830"/>
            <a:ext cx="3027937"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Google Shape;41;p34">
            <a:extLst>
              <a:ext uri="{FF2B5EF4-FFF2-40B4-BE49-F238E27FC236}">
                <a16:creationId xmlns:a16="http://schemas.microsoft.com/office/drawing/2014/main" id="{E0665BFB-C799-8776-3B98-8E77DCA4363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6" name="Google Shape;43;p34">
            <a:extLst>
              <a:ext uri="{FF2B5EF4-FFF2-40B4-BE49-F238E27FC236}">
                <a16:creationId xmlns:a16="http://schemas.microsoft.com/office/drawing/2014/main" id="{72FF6FCB-62C2-16D0-3CF6-B1E7BDDD0B7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110503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6" name="Straight Connector 5">
            <a:extLst>
              <a:ext uri="{FF2B5EF4-FFF2-40B4-BE49-F238E27FC236}">
                <a16:creationId xmlns:a16="http://schemas.microsoft.com/office/drawing/2014/main" id="{F8FA7529-0E34-454B-2F33-D4C0046B100B}"/>
              </a:ext>
            </a:extLst>
          </p:cNvPr>
          <p:cNvCxnSpPr>
            <a:cxnSpLocks/>
          </p:cNvCxnSpPr>
          <p:nvPr/>
        </p:nvCxnSpPr>
        <p:spPr>
          <a:xfrm flipV="1">
            <a:off x="0" y="2140588"/>
            <a:ext cx="9143999"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E6D374A6-54EA-C4A7-E96E-C3210E990262}"/>
              </a:ext>
            </a:extLst>
          </p:cNvPr>
          <p:cNvGrpSpPr/>
          <p:nvPr userDrawn="1"/>
        </p:nvGrpSpPr>
        <p:grpSpPr>
          <a:xfrm>
            <a:off x="2339405" y="1943342"/>
            <a:ext cx="396240" cy="683951"/>
            <a:chOff x="2339405" y="1953281"/>
            <a:chExt cx="396240" cy="683951"/>
          </a:xfrm>
        </p:grpSpPr>
        <p:sp>
          <p:nvSpPr>
            <p:cNvPr id="30" name="Rectangle 29">
              <a:extLst>
                <a:ext uri="{FF2B5EF4-FFF2-40B4-BE49-F238E27FC236}">
                  <a16:creationId xmlns:a16="http://schemas.microsoft.com/office/drawing/2014/main" id="{32B6593A-C9FA-AA51-02F5-E0C312EC2ABD}"/>
                </a:ext>
              </a:extLst>
            </p:cNvPr>
            <p:cNvSpPr/>
            <p:nvPr/>
          </p:nvSpPr>
          <p:spPr>
            <a:xfrm rot="2700000">
              <a:off x="2339405" y="1953281"/>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1" name="Rectangle 30">
              <a:extLst>
                <a:ext uri="{FF2B5EF4-FFF2-40B4-BE49-F238E27FC236}">
                  <a16:creationId xmlns:a16="http://schemas.microsoft.com/office/drawing/2014/main" id="{7E8FB451-1D01-49A1-DA12-574F5A090906}"/>
                </a:ext>
              </a:extLst>
            </p:cNvPr>
            <p:cNvSpPr/>
            <p:nvPr/>
          </p:nvSpPr>
          <p:spPr>
            <a:xfrm rot="2700000">
              <a:off x="2339405"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8" name="Straight Arrow Connector 27">
              <a:extLst>
                <a:ext uri="{FF2B5EF4-FFF2-40B4-BE49-F238E27FC236}">
                  <a16:creationId xmlns:a16="http://schemas.microsoft.com/office/drawing/2014/main" id="{6520F36D-B1F1-25C7-2769-D0DD53953AB5}"/>
                </a:ext>
              </a:extLst>
            </p:cNvPr>
            <p:cNvCxnSpPr>
              <a:cxnSpLocks/>
            </p:cNvCxnSpPr>
            <p:nvPr/>
          </p:nvCxnSpPr>
          <p:spPr>
            <a:xfrm>
              <a:off x="2537525"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25E74F-CC7E-A339-35FF-784E71E0D740}"/>
                </a:ext>
              </a:extLst>
            </p:cNvPr>
            <p:cNvSpPr/>
            <p:nvPr/>
          </p:nvSpPr>
          <p:spPr>
            <a:xfrm rot="2700000">
              <a:off x="2416331" y="2138998"/>
              <a:ext cx="242388" cy="242388"/>
            </a:xfrm>
            <a:prstGeom prst="rect">
              <a:avLst/>
            </a:prstGeom>
            <a:solidFill>
              <a:schemeClr val="bg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38" name="Group 37">
            <a:extLst>
              <a:ext uri="{FF2B5EF4-FFF2-40B4-BE49-F238E27FC236}">
                <a16:creationId xmlns:a16="http://schemas.microsoft.com/office/drawing/2014/main" id="{3DA2AACB-DA7F-7668-4BB6-A539BD8DAC7D}"/>
              </a:ext>
            </a:extLst>
          </p:cNvPr>
          <p:cNvGrpSpPr/>
          <p:nvPr userDrawn="1"/>
        </p:nvGrpSpPr>
        <p:grpSpPr>
          <a:xfrm>
            <a:off x="6408356" y="1943342"/>
            <a:ext cx="396240" cy="683951"/>
            <a:chOff x="6408356" y="1953281"/>
            <a:chExt cx="396240" cy="683951"/>
          </a:xfrm>
        </p:grpSpPr>
        <p:sp>
          <p:nvSpPr>
            <p:cNvPr id="23" name="Rectangle 22">
              <a:extLst>
                <a:ext uri="{FF2B5EF4-FFF2-40B4-BE49-F238E27FC236}">
                  <a16:creationId xmlns:a16="http://schemas.microsoft.com/office/drawing/2014/main" id="{4BB19B5C-E082-D71D-047B-6162BCAE4907}"/>
                </a:ext>
              </a:extLst>
            </p:cNvPr>
            <p:cNvSpPr/>
            <p:nvPr/>
          </p:nvSpPr>
          <p:spPr>
            <a:xfrm rot="2700000">
              <a:off x="6408356" y="1953281"/>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8D01D2DE-D065-ACF1-3EB0-85FFD576B8D8}"/>
                </a:ext>
              </a:extLst>
            </p:cNvPr>
            <p:cNvSpPr/>
            <p:nvPr/>
          </p:nvSpPr>
          <p:spPr>
            <a:xfrm rot="2700000">
              <a:off x="6408356" y="2218062"/>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cxnSp>
          <p:nvCxnSpPr>
            <p:cNvPr id="21" name="Straight Arrow Connector 20">
              <a:extLst>
                <a:ext uri="{FF2B5EF4-FFF2-40B4-BE49-F238E27FC236}">
                  <a16:creationId xmlns:a16="http://schemas.microsoft.com/office/drawing/2014/main" id="{AC3B79E4-4166-B8FF-F3C8-C0C1CFF62032}"/>
                </a:ext>
              </a:extLst>
            </p:cNvPr>
            <p:cNvCxnSpPr>
              <a:cxnSpLocks/>
            </p:cNvCxnSpPr>
            <p:nvPr/>
          </p:nvCxnSpPr>
          <p:spPr>
            <a:xfrm>
              <a:off x="6606476" y="2088797"/>
              <a:ext cx="0" cy="548435"/>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79A76C7-EB6F-D108-A17D-DD25F866CFBD}"/>
                </a:ext>
              </a:extLst>
            </p:cNvPr>
            <p:cNvSpPr/>
            <p:nvPr/>
          </p:nvSpPr>
          <p:spPr>
            <a:xfrm rot="2700000">
              <a:off x="6485282" y="2138998"/>
              <a:ext cx="242388" cy="242388"/>
            </a:xfrm>
            <a:prstGeom prst="rect">
              <a:avLst/>
            </a:prstGeom>
            <a:solidFill>
              <a:schemeClr val="tx2">
                <a:lumMod val="40000"/>
                <a:lumOff val="60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3" name="Text Placeholder 16">
            <a:extLst>
              <a:ext uri="{FF2B5EF4-FFF2-40B4-BE49-F238E27FC236}">
                <a16:creationId xmlns:a16="http://schemas.microsoft.com/office/drawing/2014/main" id="{143761E0-763B-F70A-EA85-D8C2B761566C}"/>
              </a:ext>
            </a:extLst>
          </p:cNvPr>
          <p:cNvSpPr>
            <a:spLocks noGrp="1"/>
          </p:cNvSpPr>
          <p:nvPr>
            <p:ph type="body" sz="quarter" idx="13"/>
          </p:nvPr>
        </p:nvSpPr>
        <p:spPr>
          <a:xfrm>
            <a:off x="108292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467DA534-4FEA-C407-C3AB-40A68F691EA0}"/>
              </a:ext>
            </a:extLst>
          </p:cNvPr>
          <p:cNvSpPr>
            <a:spLocks noGrp="1"/>
          </p:cNvSpPr>
          <p:nvPr>
            <p:ph type="body" sz="quarter" idx="14"/>
          </p:nvPr>
        </p:nvSpPr>
        <p:spPr>
          <a:xfrm>
            <a:off x="5151872" y="2812006"/>
            <a:ext cx="2909207"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81A17ACA-F7CD-73AC-181D-D811042619C1}"/>
              </a:ext>
            </a:extLst>
          </p:cNvPr>
          <p:cNvSpPr>
            <a:spLocks noGrp="1"/>
          </p:cNvSpPr>
          <p:nvPr>
            <p:ph type="body" sz="quarter" idx="15"/>
          </p:nvPr>
        </p:nvSpPr>
        <p:spPr>
          <a:xfrm>
            <a:off x="108292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3FA24F2A-C029-95B6-8436-65A5BEE9477A}"/>
              </a:ext>
            </a:extLst>
          </p:cNvPr>
          <p:cNvSpPr>
            <a:spLocks noGrp="1"/>
          </p:cNvSpPr>
          <p:nvPr>
            <p:ph type="body" sz="quarter" idx="16"/>
          </p:nvPr>
        </p:nvSpPr>
        <p:spPr>
          <a:xfrm>
            <a:off x="5151872" y="3207931"/>
            <a:ext cx="2909207" cy="930436"/>
          </a:xfrm>
          <a:prstGeom prst="rect">
            <a:avLst/>
          </a:prstGeom>
        </p:spPr>
        <p:txBody>
          <a:bodyPr/>
          <a:lstStyle>
            <a:lvl1pPr algn="ct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50FCBC98-EECF-593C-6D3E-A6621378462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E07625C-55C1-7EC2-7B15-639A6A108BD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45256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12" name="Rounded Rectangle 11">
            <a:extLst>
              <a:ext uri="{FF2B5EF4-FFF2-40B4-BE49-F238E27FC236}">
                <a16:creationId xmlns:a16="http://schemas.microsoft.com/office/drawing/2014/main" id="{D67C7B3E-3253-4B0D-0216-29B14763CC89}"/>
              </a:ext>
            </a:extLst>
          </p:cNvPr>
          <p:cNvSpPr/>
          <p:nvPr/>
        </p:nvSpPr>
        <p:spPr>
          <a:xfrm>
            <a:off x="496108" y="1739452"/>
            <a:ext cx="840827" cy="1856806"/>
          </a:xfrm>
          <a:prstGeom prst="roundRect">
            <a:avLst>
              <a:gd name="adj" fmla="val 1107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FC90712-1582-0736-F320-E07748A53233}"/>
              </a:ext>
            </a:extLst>
          </p:cNvPr>
          <p:cNvSpPr/>
          <p:nvPr/>
        </p:nvSpPr>
        <p:spPr>
          <a:xfrm>
            <a:off x="919659"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5" name="TextBox 14">
            <a:extLst>
              <a:ext uri="{FF2B5EF4-FFF2-40B4-BE49-F238E27FC236}">
                <a16:creationId xmlns:a16="http://schemas.microsoft.com/office/drawing/2014/main" id="{A4623B52-6153-FD73-4E25-FEE2B10ACCD3}"/>
              </a:ext>
            </a:extLst>
          </p:cNvPr>
          <p:cNvSpPr txBox="1"/>
          <p:nvPr/>
        </p:nvSpPr>
        <p:spPr>
          <a:xfrm>
            <a:off x="488252"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1</a:t>
            </a:r>
            <a:endParaRPr lang="en-US" sz="1600" i="1" dirty="0">
              <a:solidFill>
                <a:schemeClr val="bg1"/>
              </a:solidFill>
              <a:latin typeface="Public Sans" pitchFamily="2" charset="0"/>
            </a:endParaRPr>
          </a:p>
        </p:txBody>
      </p:sp>
      <p:sp>
        <p:nvSpPr>
          <p:cNvPr id="18" name="Text Placeholder 16">
            <a:extLst>
              <a:ext uri="{FF2B5EF4-FFF2-40B4-BE49-F238E27FC236}">
                <a16:creationId xmlns:a16="http://schemas.microsoft.com/office/drawing/2014/main" id="{0BD040C7-08D1-1208-DC5F-289DA0A864CB}"/>
              </a:ext>
            </a:extLst>
          </p:cNvPr>
          <p:cNvSpPr>
            <a:spLocks noGrp="1"/>
          </p:cNvSpPr>
          <p:nvPr>
            <p:ph type="body" sz="quarter" idx="13"/>
          </p:nvPr>
        </p:nvSpPr>
        <p:spPr>
          <a:xfrm>
            <a:off x="1086864"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Rounded Rectangle 4">
            <a:extLst>
              <a:ext uri="{FF2B5EF4-FFF2-40B4-BE49-F238E27FC236}">
                <a16:creationId xmlns:a16="http://schemas.microsoft.com/office/drawing/2014/main" id="{4A56011D-FA66-DBB7-F2D3-46B3E272264A}"/>
              </a:ext>
            </a:extLst>
          </p:cNvPr>
          <p:cNvSpPr/>
          <p:nvPr userDrawn="1"/>
        </p:nvSpPr>
        <p:spPr>
          <a:xfrm>
            <a:off x="3465552" y="1739452"/>
            <a:ext cx="840827" cy="1856806"/>
          </a:xfrm>
          <a:prstGeom prst="roundRect">
            <a:avLst>
              <a:gd name="adj" fmla="val 1107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D12421E-0A40-F802-9FE3-D1FF45C6B3B6}"/>
              </a:ext>
            </a:extLst>
          </p:cNvPr>
          <p:cNvSpPr/>
          <p:nvPr userDrawn="1"/>
        </p:nvSpPr>
        <p:spPr>
          <a:xfrm>
            <a:off x="3889103"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7" name="TextBox 6">
            <a:extLst>
              <a:ext uri="{FF2B5EF4-FFF2-40B4-BE49-F238E27FC236}">
                <a16:creationId xmlns:a16="http://schemas.microsoft.com/office/drawing/2014/main" id="{3EECFE0D-81FD-BC9B-0687-3F7307E89F7A}"/>
              </a:ext>
            </a:extLst>
          </p:cNvPr>
          <p:cNvSpPr txBox="1"/>
          <p:nvPr userDrawn="1"/>
        </p:nvSpPr>
        <p:spPr>
          <a:xfrm>
            <a:off x="3457696"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2</a:t>
            </a:r>
            <a:endParaRPr lang="en-US" sz="1600" i="1" dirty="0">
              <a:solidFill>
                <a:schemeClr val="bg1"/>
              </a:solidFill>
              <a:latin typeface="Public Sans" pitchFamily="2" charset="0"/>
            </a:endParaRPr>
          </a:p>
        </p:txBody>
      </p:sp>
      <p:sp>
        <p:nvSpPr>
          <p:cNvPr id="10" name="Text Placeholder 16">
            <a:extLst>
              <a:ext uri="{FF2B5EF4-FFF2-40B4-BE49-F238E27FC236}">
                <a16:creationId xmlns:a16="http://schemas.microsoft.com/office/drawing/2014/main" id="{A319C1F6-C920-452C-5AEC-1EFB78B9C383}"/>
              </a:ext>
            </a:extLst>
          </p:cNvPr>
          <p:cNvSpPr>
            <a:spLocks noGrp="1"/>
          </p:cNvSpPr>
          <p:nvPr>
            <p:ph type="body" sz="quarter" idx="14"/>
          </p:nvPr>
        </p:nvSpPr>
        <p:spPr>
          <a:xfrm>
            <a:off x="4056308"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Rounded Rectangle 13">
            <a:extLst>
              <a:ext uri="{FF2B5EF4-FFF2-40B4-BE49-F238E27FC236}">
                <a16:creationId xmlns:a16="http://schemas.microsoft.com/office/drawing/2014/main" id="{D387D5E7-2C73-E4B5-5335-1D8F2B2116A0}"/>
              </a:ext>
            </a:extLst>
          </p:cNvPr>
          <p:cNvSpPr/>
          <p:nvPr userDrawn="1"/>
        </p:nvSpPr>
        <p:spPr>
          <a:xfrm>
            <a:off x="6434995" y="1739452"/>
            <a:ext cx="840827" cy="1856806"/>
          </a:xfrm>
          <a:prstGeom prst="roundRect">
            <a:avLst>
              <a:gd name="adj" fmla="val 11078"/>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8BC760C-EBAD-824E-29FB-7E9EB6994A43}"/>
              </a:ext>
            </a:extLst>
          </p:cNvPr>
          <p:cNvSpPr/>
          <p:nvPr userDrawn="1"/>
        </p:nvSpPr>
        <p:spPr>
          <a:xfrm>
            <a:off x="6858546" y="1739452"/>
            <a:ext cx="1944138" cy="1856806"/>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Public Sans" pitchFamily="2" charset="77"/>
            </a:endParaRPr>
          </a:p>
        </p:txBody>
      </p:sp>
      <p:sp>
        <p:nvSpPr>
          <p:cNvPr id="17" name="TextBox 16">
            <a:extLst>
              <a:ext uri="{FF2B5EF4-FFF2-40B4-BE49-F238E27FC236}">
                <a16:creationId xmlns:a16="http://schemas.microsoft.com/office/drawing/2014/main" id="{4E463F42-4D5C-2944-1AB0-179EFA9DBDA9}"/>
              </a:ext>
            </a:extLst>
          </p:cNvPr>
          <p:cNvSpPr txBox="1"/>
          <p:nvPr userDrawn="1"/>
        </p:nvSpPr>
        <p:spPr>
          <a:xfrm>
            <a:off x="6427139" y="2498578"/>
            <a:ext cx="449772" cy="338554"/>
          </a:xfrm>
          <a:prstGeom prst="rect">
            <a:avLst/>
          </a:prstGeom>
          <a:noFill/>
        </p:spPr>
        <p:txBody>
          <a:bodyPr wrap="square">
            <a:spAutoFit/>
          </a:bodyPr>
          <a:lstStyle/>
          <a:p>
            <a:pPr algn="ctr">
              <a:buSzPct val="95000"/>
            </a:pPr>
            <a:r>
              <a:rPr lang="en-US" sz="1600" b="1" i="1" dirty="0">
                <a:solidFill>
                  <a:schemeClr val="bg1"/>
                </a:solidFill>
                <a:latin typeface="Public Sans" pitchFamily="2" charset="0"/>
              </a:rPr>
              <a:t>3</a:t>
            </a:r>
            <a:endParaRPr lang="en-US" sz="1600" i="1" dirty="0">
              <a:solidFill>
                <a:schemeClr val="bg1"/>
              </a:solidFill>
              <a:latin typeface="Public Sans" pitchFamily="2" charset="0"/>
            </a:endParaRPr>
          </a:p>
        </p:txBody>
      </p:sp>
      <p:sp>
        <p:nvSpPr>
          <p:cNvPr id="19" name="Text Placeholder 16">
            <a:extLst>
              <a:ext uri="{FF2B5EF4-FFF2-40B4-BE49-F238E27FC236}">
                <a16:creationId xmlns:a16="http://schemas.microsoft.com/office/drawing/2014/main" id="{C85E88DA-A7CF-0C04-0F6C-A521C1A1949A}"/>
              </a:ext>
            </a:extLst>
          </p:cNvPr>
          <p:cNvSpPr>
            <a:spLocks noGrp="1"/>
          </p:cNvSpPr>
          <p:nvPr>
            <p:ph type="body" sz="quarter" idx="15"/>
          </p:nvPr>
        </p:nvSpPr>
        <p:spPr>
          <a:xfrm>
            <a:off x="7025751" y="2013830"/>
            <a:ext cx="1622141" cy="1308050"/>
          </a:xfrm>
          <a:prstGeom prst="rect">
            <a:avLst/>
          </a:prstGeom>
        </p:spPr>
        <p:txBody>
          <a:bodyPr/>
          <a:lstStyle>
            <a:lvl1pP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E85BB01E-783E-BADC-309A-8CD580C4A3C0}"/>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49AB2B98-D49E-6134-DA02-07FE54FA298B}"/>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099750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AF0E0E34-853B-29B0-BFA6-17EF77A39FBC}"/>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BBE648BF-C6E8-2DA1-B94F-D8FD504D639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2914914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E67E5DF3-BD3A-20C3-5A73-437BAFC1315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9302F7A0-F5C5-C293-560D-C87A87DDC01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2187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37657DAA-2B4F-AA11-03A9-A1550F84D36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3B3F62D4-ACCB-C455-771D-9FD40EAFDC4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8693132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tx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B8AFC12A-F297-FE77-1C9C-D572BD0FFD16}"/>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E6807FEE-24CD-A55B-A674-BF01E239F55E}"/>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10065447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accent4">
                <a:lumMod val="40000"/>
                <a:lumOff val="6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BE7EB68E-62E8-1AA6-F408-40C9FF49383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51E78D6C-C999-9345-2FB3-F4D9BFB02939}"/>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79622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reserve="1" userDrawn="1">
  <p:cSld name="Contents 2">
    <p:spTree>
      <p:nvGrpSpPr>
        <p:cNvPr id="1" name="Shape 37"/>
        <p:cNvGrpSpPr/>
        <p:nvPr/>
      </p:nvGrpSpPr>
      <p:grpSpPr>
        <a:xfrm>
          <a:off x="0" y="0"/>
          <a:ext cx="0" cy="0"/>
          <a:chOff x="0" y="0"/>
          <a:chExt cx="0" cy="0"/>
        </a:xfrm>
      </p:grpSpPr>
      <p:sp>
        <p:nvSpPr>
          <p:cNvPr id="5" name="Google Shape;19;p32">
            <a:extLst>
              <a:ext uri="{FF2B5EF4-FFF2-40B4-BE49-F238E27FC236}">
                <a16:creationId xmlns:a16="http://schemas.microsoft.com/office/drawing/2014/main" id="{A0F83418-A756-28F8-8714-C951CBF50B65}"/>
              </a:ext>
            </a:extLst>
          </p:cNvPr>
          <p:cNvSpPr/>
          <p:nvPr userDrawn="1"/>
        </p:nvSpPr>
        <p:spPr>
          <a:xfrm>
            <a:off x="0" y="0"/>
            <a:ext cx="9143990" cy="5143494"/>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 name="Google Shape;13;p29" descr="Shape&#10;&#10;Description automatically generated with low confidence">
            <a:extLst>
              <a:ext uri="{FF2B5EF4-FFF2-40B4-BE49-F238E27FC236}">
                <a16:creationId xmlns:a16="http://schemas.microsoft.com/office/drawing/2014/main" id="{3958AF28-6D6D-529D-42E3-07DE55030C90}"/>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27AFFFDB-62AF-6CB9-5B65-D63C2B45FBE4}"/>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2EBE8F8F-2463-849D-2351-671833A2E9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54159826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5" name="Rectangle 4">
            <a:extLst>
              <a:ext uri="{FF2B5EF4-FFF2-40B4-BE49-F238E27FC236}">
                <a16:creationId xmlns:a16="http://schemas.microsoft.com/office/drawing/2014/main" id="{2318035B-ED57-77E7-4DBC-CB62A37089AD}"/>
              </a:ext>
            </a:extLst>
          </p:cNvPr>
          <p:cNvSpPr/>
          <p:nvPr userDrawn="1"/>
        </p:nvSpPr>
        <p:spPr>
          <a:xfrm>
            <a:off x="0" y="2091264"/>
            <a:ext cx="9144000" cy="21979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6" name="Straight Connector 5">
            <a:extLst>
              <a:ext uri="{FF2B5EF4-FFF2-40B4-BE49-F238E27FC236}">
                <a16:creationId xmlns:a16="http://schemas.microsoft.com/office/drawing/2014/main" id="{00F0F7D4-D034-9767-8D3D-1E319A0A8EBA}"/>
              </a:ext>
            </a:extLst>
          </p:cNvPr>
          <p:cNvCxnSpPr>
            <a:cxnSpLocks/>
          </p:cNvCxnSpPr>
          <p:nvPr userDrawn="1"/>
        </p:nvCxnSpPr>
        <p:spPr>
          <a:xfrm>
            <a:off x="0" y="2098885"/>
            <a:ext cx="9144000"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9" name="Rectangle: Rounded Corners 85">
            <a:extLst>
              <a:ext uri="{FF2B5EF4-FFF2-40B4-BE49-F238E27FC236}">
                <a16:creationId xmlns:a16="http://schemas.microsoft.com/office/drawing/2014/main" id="{10EEA665-EDD5-3B25-B088-67B023F265F3}"/>
              </a:ext>
            </a:extLst>
          </p:cNvPr>
          <p:cNvSpPr/>
          <p:nvPr/>
        </p:nvSpPr>
        <p:spPr>
          <a:xfrm>
            <a:off x="1165467"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 Placeholder 16">
            <a:extLst>
              <a:ext uri="{FF2B5EF4-FFF2-40B4-BE49-F238E27FC236}">
                <a16:creationId xmlns:a16="http://schemas.microsoft.com/office/drawing/2014/main" id="{B746FC25-2788-92BA-1C6D-F13C29D6EE9A}"/>
              </a:ext>
            </a:extLst>
          </p:cNvPr>
          <p:cNvSpPr>
            <a:spLocks noGrp="1"/>
          </p:cNvSpPr>
          <p:nvPr>
            <p:ph type="body" sz="quarter" idx="14"/>
          </p:nvPr>
        </p:nvSpPr>
        <p:spPr>
          <a:xfrm>
            <a:off x="374566"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Rectangle: Rounded Corners 85">
            <a:extLst>
              <a:ext uri="{FF2B5EF4-FFF2-40B4-BE49-F238E27FC236}">
                <a16:creationId xmlns:a16="http://schemas.microsoft.com/office/drawing/2014/main" id="{63B0024C-3055-915F-87E8-9418BD1CD9C6}"/>
              </a:ext>
            </a:extLst>
          </p:cNvPr>
          <p:cNvSpPr/>
          <p:nvPr userDrawn="1"/>
        </p:nvSpPr>
        <p:spPr>
          <a:xfrm>
            <a:off x="4172079"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16">
            <a:extLst>
              <a:ext uri="{FF2B5EF4-FFF2-40B4-BE49-F238E27FC236}">
                <a16:creationId xmlns:a16="http://schemas.microsoft.com/office/drawing/2014/main" id="{04D35F44-C993-9FE7-DF68-B10BE1181A05}"/>
              </a:ext>
            </a:extLst>
          </p:cNvPr>
          <p:cNvSpPr>
            <a:spLocks noGrp="1"/>
          </p:cNvSpPr>
          <p:nvPr>
            <p:ph type="body" sz="quarter" idx="15"/>
          </p:nvPr>
        </p:nvSpPr>
        <p:spPr>
          <a:xfrm>
            <a:off x="3381178"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0" name="Rectangle: Rounded Corners 85">
            <a:extLst>
              <a:ext uri="{FF2B5EF4-FFF2-40B4-BE49-F238E27FC236}">
                <a16:creationId xmlns:a16="http://schemas.microsoft.com/office/drawing/2014/main" id="{599387FF-123C-CABC-814A-4C154B087D8C}"/>
              </a:ext>
            </a:extLst>
          </p:cNvPr>
          <p:cNvSpPr/>
          <p:nvPr userDrawn="1"/>
        </p:nvSpPr>
        <p:spPr>
          <a:xfrm>
            <a:off x="7178690" y="1672293"/>
            <a:ext cx="799844" cy="799844"/>
          </a:xfrm>
          <a:prstGeom prst="roundRect">
            <a:avLst>
              <a:gd name="adj" fmla="val 7037"/>
            </a:avLst>
          </a:prstGeom>
          <a:solidFill>
            <a:schemeClr val="bg1"/>
          </a:solidFill>
          <a:ln w="28575">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 Placeholder 16">
            <a:extLst>
              <a:ext uri="{FF2B5EF4-FFF2-40B4-BE49-F238E27FC236}">
                <a16:creationId xmlns:a16="http://schemas.microsoft.com/office/drawing/2014/main" id="{FDC215DD-45E9-CE82-5F00-5F9FF3F152A1}"/>
              </a:ext>
            </a:extLst>
          </p:cNvPr>
          <p:cNvSpPr>
            <a:spLocks noGrp="1"/>
          </p:cNvSpPr>
          <p:nvPr>
            <p:ph type="body" sz="quarter" idx="16"/>
          </p:nvPr>
        </p:nvSpPr>
        <p:spPr>
          <a:xfrm>
            <a:off x="6387789" y="2723926"/>
            <a:ext cx="2381646" cy="320677"/>
          </a:xfrm>
          <a:prstGeom prst="rect">
            <a:avLst/>
          </a:prstGeom>
        </p:spPr>
        <p:txBody>
          <a:bodyP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Picture Placeholder 12">
            <a:extLst>
              <a:ext uri="{FF2B5EF4-FFF2-40B4-BE49-F238E27FC236}">
                <a16:creationId xmlns:a16="http://schemas.microsoft.com/office/drawing/2014/main" id="{01ED64E8-0BD6-0527-94B9-256A413AA98C}"/>
              </a:ext>
            </a:extLst>
          </p:cNvPr>
          <p:cNvSpPr>
            <a:spLocks noGrp="1"/>
          </p:cNvSpPr>
          <p:nvPr>
            <p:ph type="pic" sz="quarter" idx="17"/>
          </p:nvPr>
        </p:nvSpPr>
        <p:spPr>
          <a:xfrm>
            <a:off x="1324089"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4" name="Picture Placeholder 12">
            <a:extLst>
              <a:ext uri="{FF2B5EF4-FFF2-40B4-BE49-F238E27FC236}">
                <a16:creationId xmlns:a16="http://schemas.microsoft.com/office/drawing/2014/main" id="{89A44FFB-4668-AF00-EDB2-26160AFE1B2E}"/>
              </a:ext>
            </a:extLst>
          </p:cNvPr>
          <p:cNvSpPr>
            <a:spLocks noGrp="1"/>
          </p:cNvSpPr>
          <p:nvPr>
            <p:ph type="pic" sz="quarter" idx="18"/>
          </p:nvPr>
        </p:nvSpPr>
        <p:spPr>
          <a:xfrm>
            <a:off x="4330701"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5" name="Picture Placeholder 12">
            <a:extLst>
              <a:ext uri="{FF2B5EF4-FFF2-40B4-BE49-F238E27FC236}">
                <a16:creationId xmlns:a16="http://schemas.microsoft.com/office/drawing/2014/main" id="{B3F1E77C-1DCF-561B-7634-F92F559FB3CB}"/>
              </a:ext>
            </a:extLst>
          </p:cNvPr>
          <p:cNvSpPr>
            <a:spLocks noGrp="1"/>
          </p:cNvSpPr>
          <p:nvPr>
            <p:ph type="pic" sz="quarter" idx="19"/>
          </p:nvPr>
        </p:nvSpPr>
        <p:spPr>
          <a:xfrm>
            <a:off x="7337312" y="1830915"/>
            <a:ext cx="482600" cy="482600"/>
          </a:xfrm>
          <a:prstGeom prst="rect">
            <a:avLst/>
          </a:prstGeom>
        </p:spPr>
        <p:txBody>
          <a:bodyPr anchor="ctr"/>
          <a:lstStyle>
            <a:lvl1pPr algn="ctr">
              <a:defRPr sz="800">
                <a:latin typeface="Public Sans" pitchFamily="2" charset="77"/>
              </a:defRPr>
            </a:lvl1pPr>
          </a:lstStyle>
          <a:p>
            <a:endParaRPr lang="en-US" dirty="0"/>
          </a:p>
        </p:txBody>
      </p:sp>
      <p:sp>
        <p:nvSpPr>
          <p:cNvPr id="12" name="Text Placeholder 16">
            <a:extLst>
              <a:ext uri="{FF2B5EF4-FFF2-40B4-BE49-F238E27FC236}">
                <a16:creationId xmlns:a16="http://schemas.microsoft.com/office/drawing/2014/main" id="{5D2238FE-BD89-F611-4F84-7B14B9080304}"/>
              </a:ext>
            </a:extLst>
          </p:cNvPr>
          <p:cNvSpPr>
            <a:spLocks noGrp="1"/>
          </p:cNvSpPr>
          <p:nvPr>
            <p:ph type="body" sz="quarter" idx="20"/>
          </p:nvPr>
        </p:nvSpPr>
        <p:spPr>
          <a:xfrm>
            <a:off x="374566"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6" name="Text Placeholder 16">
            <a:extLst>
              <a:ext uri="{FF2B5EF4-FFF2-40B4-BE49-F238E27FC236}">
                <a16:creationId xmlns:a16="http://schemas.microsoft.com/office/drawing/2014/main" id="{556B8345-7C38-257E-CB04-E3970E6BAED3}"/>
              </a:ext>
            </a:extLst>
          </p:cNvPr>
          <p:cNvSpPr>
            <a:spLocks noGrp="1"/>
          </p:cNvSpPr>
          <p:nvPr>
            <p:ph type="body" sz="quarter" idx="21"/>
          </p:nvPr>
        </p:nvSpPr>
        <p:spPr>
          <a:xfrm>
            <a:off x="3381178"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7" name="Text Placeholder 16">
            <a:extLst>
              <a:ext uri="{FF2B5EF4-FFF2-40B4-BE49-F238E27FC236}">
                <a16:creationId xmlns:a16="http://schemas.microsoft.com/office/drawing/2014/main" id="{83BED55F-8179-63E8-98C4-C67CA14606C3}"/>
              </a:ext>
            </a:extLst>
          </p:cNvPr>
          <p:cNvSpPr>
            <a:spLocks noGrp="1"/>
          </p:cNvSpPr>
          <p:nvPr>
            <p:ph type="body" sz="quarter" idx="22"/>
          </p:nvPr>
        </p:nvSpPr>
        <p:spPr>
          <a:xfrm>
            <a:off x="6387789" y="3119852"/>
            <a:ext cx="2381646" cy="820552"/>
          </a:xfrm>
          <a:prstGeom prst="rect">
            <a:avLst/>
          </a:prstGeom>
        </p:spPr>
        <p:txBody>
          <a:bodyPr/>
          <a:lstStyle>
            <a:lvl1pPr algn="ctr">
              <a:defRPr sz="13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8" name="Google Shape;41;p34">
            <a:extLst>
              <a:ext uri="{FF2B5EF4-FFF2-40B4-BE49-F238E27FC236}">
                <a16:creationId xmlns:a16="http://schemas.microsoft.com/office/drawing/2014/main" id="{0374394A-B0B1-C9A1-5B93-4445601FCC9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0" name="Google Shape;43;p34">
            <a:extLst>
              <a:ext uri="{FF2B5EF4-FFF2-40B4-BE49-F238E27FC236}">
                <a16:creationId xmlns:a16="http://schemas.microsoft.com/office/drawing/2014/main" id="{7BDAF507-E73A-D042-300D-29EDA98D8357}"/>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052035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7" name="Arrow: Right 4">
            <a:extLst>
              <a:ext uri="{FF2B5EF4-FFF2-40B4-BE49-F238E27FC236}">
                <a16:creationId xmlns:a16="http://schemas.microsoft.com/office/drawing/2014/main" id="{7B2A8EFE-84B9-ECFC-61FF-99EBFE0DE329}"/>
              </a:ext>
            </a:extLst>
          </p:cNvPr>
          <p:cNvSpPr/>
          <p:nvPr/>
        </p:nvSpPr>
        <p:spPr>
          <a:xfrm>
            <a:off x="1369704" y="2023249"/>
            <a:ext cx="6404592" cy="45719"/>
          </a:xfrm>
          <a:prstGeom prst="rightArrow">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nvGrpSpPr>
          <p:cNvPr id="45" name="Group 44">
            <a:extLst>
              <a:ext uri="{FF2B5EF4-FFF2-40B4-BE49-F238E27FC236}">
                <a16:creationId xmlns:a16="http://schemas.microsoft.com/office/drawing/2014/main" id="{11D21BD1-BD81-1172-53B5-62AA32E36477}"/>
              </a:ext>
            </a:extLst>
          </p:cNvPr>
          <p:cNvGrpSpPr/>
          <p:nvPr userDrawn="1"/>
        </p:nvGrpSpPr>
        <p:grpSpPr>
          <a:xfrm>
            <a:off x="865742" y="1720353"/>
            <a:ext cx="7412516" cy="894830"/>
            <a:chOff x="865742" y="1720353"/>
            <a:chExt cx="7412516" cy="894830"/>
          </a:xfrm>
        </p:grpSpPr>
        <p:grpSp>
          <p:nvGrpSpPr>
            <p:cNvPr id="38" name="Group 37">
              <a:extLst>
                <a:ext uri="{FF2B5EF4-FFF2-40B4-BE49-F238E27FC236}">
                  <a16:creationId xmlns:a16="http://schemas.microsoft.com/office/drawing/2014/main" id="{0AF9B6CB-DD02-F9A5-7D46-44B5AE598B8C}"/>
                </a:ext>
              </a:extLst>
            </p:cNvPr>
            <p:cNvGrpSpPr/>
            <p:nvPr userDrawn="1"/>
          </p:nvGrpSpPr>
          <p:grpSpPr>
            <a:xfrm>
              <a:off x="3119411" y="1720353"/>
              <a:ext cx="651510" cy="894830"/>
              <a:chOff x="2980317" y="2014294"/>
              <a:chExt cx="651510" cy="894830"/>
            </a:xfrm>
          </p:grpSpPr>
          <p:cxnSp>
            <p:nvCxnSpPr>
              <p:cNvPr id="9" name="Straight Connector 8">
                <a:extLst>
                  <a:ext uri="{FF2B5EF4-FFF2-40B4-BE49-F238E27FC236}">
                    <a16:creationId xmlns:a16="http://schemas.microsoft.com/office/drawing/2014/main" id="{555F0403-0E94-3975-F36F-77801957F02F}"/>
                  </a:ext>
                </a:extLst>
              </p:cNvPr>
              <p:cNvCxnSpPr>
                <a:cxnSpLocks/>
                <a:endCxn id="32" idx="4"/>
              </p:cNvCxnSpPr>
              <p:nvPr/>
            </p:nvCxnSpPr>
            <p:spPr>
              <a:xfrm flipV="1">
                <a:off x="3306072" y="2595012"/>
                <a:ext cx="0"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5DB008-B130-8611-F0F9-7E71A69034F7}"/>
                  </a:ext>
                </a:extLst>
              </p:cNvPr>
              <p:cNvSpPr/>
              <p:nvPr/>
            </p:nvSpPr>
            <p:spPr>
              <a:xfrm>
                <a:off x="2980317"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E32187EC-00B3-B6FC-A71A-C424610BFF50}"/>
                  </a:ext>
                </a:extLst>
              </p:cNvPr>
              <p:cNvSpPr/>
              <p:nvPr/>
            </p:nvSpPr>
            <p:spPr>
              <a:xfrm>
                <a:off x="3051109"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2</a:t>
                </a:r>
              </a:p>
            </p:txBody>
          </p:sp>
        </p:grpSp>
        <p:grpSp>
          <p:nvGrpSpPr>
            <p:cNvPr id="39" name="Group 38">
              <a:extLst>
                <a:ext uri="{FF2B5EF4-FFF2-40B4-BE49-F238E27FC236}">
                  <a16:creationId xmlns:a16="http://schemas.microsoft.com/office/drawing/2014/main" id="{44F28718-69E0-A455-0998-49E1F3918B67}"/>
                </a:ext>
              </a:extLst>
            </p:cNvPr>
            <p:cNvGrpSpPr/>
            <p:nvPr userDrawn="1"/>
          </p:nvGrpSpPr>
          <p:grpSpPr>
            <a:xfrm>
              <a:off x="5373080" y="1720353"/>
              <a:ext cx="651510" cy="894830"/>
              <a:chOff x="5071929" y="2014294"/>
              <a:chExt cx="651510" cy="894830"/>
            </a:xfrm>
          </p:grpSpPr>
          <p:cxnSp>
            <p:nvCxnSpPr>
              <p:cNvPr id="10" name="Straight Connector 9">
                <a:extLst>
                  <a:ext uri="{FF2B5EF4-FFF2-40B4-BE49-F238E27FC236}">
                    <a16:creationId xmlns:a16="http://schemas.microsoft.com/office/drawing/2014/main" id="{4D9F8F76-AFFC-B89A-938F-D8B199B2BEAD}"/>
                  </a:ext>
                </a:extLst>
              </p:cNvPr>
              <p:cNvCxnSpPr>
                <a:cxnSpLocks/>
                <a:endCxn id="28" idx="4"/>
              </p:cNvCxnSpPr>
              <p:nvPr/>
            </p:nvCxnSpPr>
            <p:spPr>
              <a:xfrm flipH="1" flipV="1">
                <a:off x="5397684"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F618EC58-125D-0732-71B3-E3C05D9F1376}"/>
                  </a:ext>
                </a:extLst>
              </p:cNvPr>
              <p:cNvSpPr/>
              <p:nvPr/>
            </p:nvSpPr>
            <p:spPr>
              <a:xfrm>
                <a:off x="5071929"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B2C2F8A6-06C3-30D3-C8A8-5060556A0406}"/>
                  </a:ext>
                </a:extLst>
              </p:cNvPr>
              <p:cNvSpPr/>
              <p:nvPr/>
            </p:nvSpPr>
            <p:spPr>
              <a:xfrm>
                <a:off x="5142721"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3</a:t>
                </a:r>
              </a:p>
            </p:txBody>
          </p:sp>
        </p:grpSp>
        <p:grpSp>
          <p:nvGrpSpPr>
            <p:cNvPr id="40" name="Group 39">
              <a:extLst>
                <a:ext uri="{FF2B5EF4-FFF2-40B4-BE49-F238E27FC236}">
                  <a16:creationId xmlns:a16="http://schemas.microsoft.com/office/drawing/2014/main" id="{9FFD0FA7-F88D-3CF1-A113-BCE974BB8F13}"/>
                </a:ext>
              </a:extLst>
            </p:cNvPr>
            <p:cNvGrpSpPr/>
            <p:nvPr userDrawn="1"/>
          </p:nvGrpSpPr>
          <p:grpSpPr>
            <a:xfrm>
              <a:off x="7626748" y="1720353"/>
              <a:ext cx="651510" cy="894830"/>
              <a:chOff x="7469822" y="2014294"/>
              <a:chExt cx="651510" cy="894830"/>
            </a:xfrm>
          </p:grpSpPr>
          <p:cxnSp>
            <p:nvCxnSpPr>
              <p:cNvPr id="11" name="Straight Connector 10">
                <a:extLst>
                  <a:ext uri="{FF2B5EF4-FFF2-40B4-BE49-F238E27FC236}">
                    <a16:creationId xmlns:a16="http://schemas.microsoft.com/office/drawing/2014/main" id="{2C233D71-1844-C92A-38BD-ACB83D0BF4FA}"/>
                  </a:ext>
                </a:extLst>
              </p:cNvPr>
              <p:cNvCxnSpPr>
                <a:cxnSpLocks/>
                <a:endCxn id="24" idx="4"/>
              </p:cNvCxnSpPr>
              <p:nvPr/>
            </p:nvCxnSpPr>
            <p:spPr>
              <a:xfrm flipH="1" flipV="1">
                <a:off x="7795577" y="2595012"/>
                <a:ext cx="1" cy="31411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6C4AC658-B72E-BFC8-787C-9C5C6D69976E}"/>
                  </a:ext>
                </a:extLst>
              </p:cNvPr>
              <p:cNvSpPr/>
              <p:nvPr/>
            </p:nvSpPr>
            <p:spPr>
              <a:xfrm>
                <a:off x="7469822" y="2014294"/>
                <a:ext cx="651510" cy="651510"/>
              </a:xfrm>
              <a:prstGeom prst="ellipse">
                <a:avLst/>
              </a:prstGeom>
              <a:solidFill>
                <a:schemeClr val="bg1">
                  <a:lumMod val="9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C07D1FF0-FB9D-E647-9377-069394815BED}"/>
                  </a:ext>
                </a:extLst>
              </p:cNvPr>
              <p:cNvSpPr/>
              <p:nvPr/>
            </p:nvSpPr>
            <p:spPr>
              <a:xfrm>
                <a:off x="7540614"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4</a:t>
                </a:r>
              </a:p>
            </p:txBody>
          </p:sp>
        </p:grpSp>
        <p:grpSp>
          <p:nvGrpSpPr>
            <p:cNvPr id="37" name="Group 36">
              <a:extLst>
                <a:ext uri="{FF2B5EF4-FFF2-40B4-BE49-F238E27FC236}">
                  <a16:creationId xmlns:a16="http://schemas.microsoft.com/office/drawing/2014/main" id="{8A1E2D86-FC42-D684-9FB2-13A2945E7B92}"/>
                </a:ext>
              </a:extLst>
            </p:cNvPr>
            <p:cNvGrpSpPr/>
            <p:nvPr userDrawn="1"/>
          </p:nvGrpSpPr>
          <p:grpSpPr>
            <a:xfrm>
              <a:off x="865742" y="1720353"/>
              <a:ext cx="651510" cy="894830"/>
              <a:chOff x="888704" y="2014294"/>
              <a:chExt cx="651510" cy="894830"/>
            </a:xfrm>
          </p:grpSpPr>
          <p:cxnSp>
            <p:nvCxnSpPr>
              <p:cNvPr id="8" name="Straight Connector 7">
                <a:extLst>
                  <a:ext uri="{FF2B5EF4-FFF2-40B4-BE49-F238E27FC236}">
                    <a16:creationId xmlns:a16="http://schemas.microsoft.com/office/drawing/2014/main" id="{B2456044-7DE1-070D-EC16-00C18B34AC7A}"/>
                  </a:ext>
                </a:extLst>
              </p:cNvPr>
              <p:cNvCxnSpPr>
                <a:cxnSpLocks/>
                <a:endCxn id="20" idx="4"/>
              </p:cNvCxnSpPr>
              <p:nvPr/>
            </p:nvCxnSpPr>
            <p:spPr>
              <a:xfrm flipH="1" flipV="1">
                <a:off x="1214459" y="2595012"/>
                <a:ext cx="1" cy="314112"/>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9B8EC5A8-7721-2AF8-3BFA-2F8BE0A99C9B}"/>
                  </a:ext>
                </a:extLst>
              </p:cNvPr>
              <p:cNvSpPr/>
              <p:nvPr/>
            </p:nvSpPr>
            <p:spPr>
              <a:xfrm>
                <a:off x="888704" y="2014294"/>
                <a:ext cx="651510" cy="651510"/>
              </a:xfrm>
              <a:prstGeom prst="ellipse">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1E752E4B-99BD-5B11-2318-A85FAED9DAF7}"/>
                  </a:ext>
                </a:extLst>
              </p:cNvPr>
              <p:cNvSpPr/>
              <p:nvPr/>
            </p:nvSpPr>
            <p:spPr>
              <a:xfrm>
                <a:off x="959496" y="2085086"/>
                <a:ext cx="509926" cy="50992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latin typeface="Public Sans" pitchFamily="2" charset="0"/>
                  </a:rPr>
                  <a:t>1</a:t>
                </a:r>
              </a:p>
            </p:txBody>
          </p:sp>
        </p:grpSp>
      </p:grpSp>
      <p:sp>
        <p:nvSpPr>
          <p:cNvPr id="33" name="Text Placeholder 16">
            <a:extLst>
              <a:ext uri="{FF2B5EF4-FFF2-40B4-BE49-F238E27FC236}">
                <a16:creationId xmlns:a16="http://schemas.microsoft.com/office/drawing/2014/main" id="{CCE4B26A-7682-428B-0434-8DB91B838052}"/>
              </a:ext>
            </a:extLst>
          </p:cNvPr>
          <p:cNvSpPr>
            <a:spLocks noGrp="1"/>
          </p:cNvSpPr>
          <p:nvPr>
            <p:ph type="body" sz="quarter" idx="13"/>
          </p:nvPr>
        </p:nvSpPr>
        <p:spPr>
          <a:xfrm>
            <a:off x="2587791"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9EEFF4D2-E525-73CB-5A69-EBC9E094B5FF}"/>
              </a:ext>
            </a:extLst>
          </p:cNvPr>
          <p:cNvSpPr>
            <a:spLocks noGrp="1"/>
          </p:cNvSpPr>
          <p:nvPr>
            <p:ph type="body" sz="quarter" idx="14"/>
          </p:nvPr>
        </p:nvSpPr>
        <p:spPr>
          <a:xfrm>
            <a:off x="334122"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54FE4298-ECDB-B753-7BBC-8D79A328C572}"/>
              </a:ext>
            </a:extLst>
          </p:cNvPr>
          <p:cNvSpPr>
            <a:spLocks noGrp="1"/>
          </p:cNvSpPr>
          <p:nvPr>
            <p:ph type="body" sz="quarter" idx="15"/>
          </p:nvPr>
        </p:nvSpPr>
        <p:spPr>
          <a:xfrm>
            <a:off x="4841460"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151C9FD4-BC28-9180-3341-E2B7B933AE9D}"/>
              </a:ext>
            </a:extLst>
          </p:cNvPr>
          <p:cNvSpPr>
            <a:spLocks noGrp="1"/>
          </p:cNvSpPr>
          <p:nvPr>
            <p:ph type="body" sz="quarter" idx="16"/>
          </p:nvPr>
        </p:nvSpPr>
        <p:spPr>
          <a:xfrm>
            <a:off x="7095128" y="2800130"/>
            <a:ext cx="1714750" cy="320142"/>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1901AB98-42A3-FD5B-56D7-C092E211F56D}"/>
              </a:ext>
            </a:extLst>
          </p:cNvPr>
          <p:cNvSpPr>
            <a:spLocks noGrp="1"/>
          </p:cNvSpPr>
          <p:nvPr>
            <p:ph type="body" sz="quarter" idx="17"/>
          </p:nvPr>
        </p:nvSpPr>
        <p:spPr>
          <a:xfrm>
            <a:off x="2587791"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5539F801-78ED-A0C9-08F0-910FC18BBB72}"/>
              </a:ext>
            </a:extLst>
          </p:cNvPr>
          <p:cNvSpPr>
            <a:spLocks noGrp="1"/>
          </p:cNvSpPr>
          <p:nvPr>
            <p:ph type="body" sz="quarter" idx="18"/>
          </p:nvPr>
        </p:nvSpPr>
        <p:spPr>
          <a:xfrm>
            <a:off x="334122"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2" name="Text Placeholder 16">
            <a:extLst>
              <a:ext uri="{FF2B5EF4-FFF2-40B4-BE49-F238E27FC236}">
                <a16:creationId xmlns:a16="http://schemas.microsoft.com/office/drawing/2014/main" id="{BBD8788A-0C96-7D09-1FF2-4C93924F8FF2}"/>
              </a:ext>
            </a:extLst>
          </p:cNvPr>
          <p:cNvSpPr>
            <a:spLocks noGrp="1"/>
          </p:cNvSpPr>
          <p:nvPr>
            <p:ph type="body" sz="quarter" idx="19"/>
          </p:nvPr>
        </p:nvSpPr>
        <p:spPr>
          <a:xfrm>
            <a:off x="4841460"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3" name="Text Placeholder 16">
            <a:extLst>
              <a:ext uri="{FF2B5EF4-FFF2-40B4-BE49-F238E27FC236}">
                <a16:creationId xmlns:a16="http://schemas.microsoft.com/office/drawing/2014/main" id="{81BB8F1E-3217-F150-62D2-EEA278FF7323}"/>
              </a:ext>
            </a:extLst>
          </p:cNvPr>
          <p:cNvSpPr>
            <a:spLocks noGrp="1"/>
          </p:cNvSpPr>
          <p:nvPr>
            <p:ph type="body" sz="quarter" idx="20"/>
          </p:nvPr>
        </p:nvSpPr>
        <p:spPr>
          <a:xfrm>
            <a:off x="7095128" y="3177201"/>
            <a:ext cx="1714750" cy="791483"/>
          </a:xfrm>
          <a:prstGeom prst="rect">
            <a:avLst/>
          </a:prstGeom>
        </p:spPr>
        <p:txBody>
          <a:bodyPr/>
          <a:lstStyle>
            <a:lvl1pPr algn="ctr">
              <a:defRPr sz="12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14" name="Google Shape;41;p34">
            <a:extLst>
              <a:ext uri="{FF2B5EF4-FFF2-40B4-BE49-F238E27FC236}">
                <a16:creationId xmlns:a16="http://schemas.microsoft.com/office/drawing/2014/main" id="{E3954C36-904E-6D69-9144-2E3E073A1995}"/>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5" name="Google Shape;43;p34">
            <a:extLst>
              <a:ext uri="{FF2B5EF4-FFF2-40B4-BE49-F238E27FC236}">
                <a16:creationId xmlns:a16="http://schemas.microsoft.com/office/drawing/2014/main" id="{BAF499E5-F9B4-A0F5-1073-9172AA9E013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331134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5" name="Group 44">
            <a:extLst>
              <a:ext uri="{FF2B5EF4-FFF2-40B4-BE49-F238E27FC236}">
                <a16:creationId xmlns:a16="http://schemas.microsoft.com/office/drawing/2014/main" id="{A698BC06-4F16-71A4-2CC3-628F9B60DA91}"/>
              </a:ext>
            </a:extLst>
          </p:cNvPr>
          <p:cNvGrpSpPr/>
          <p:nvPr userDrawn="1"/>
        </p:nvGrpSpPr>
        <p:grpSpPr>
          <a:xfrm>
            <a:off x="1114581" y="3141131"/>
            <a:ext cx="175260" cy="1120085"/>
            <a:chOff x="973176" y="3197693"/>
            <a:chExt cx="175260" cy="1120085"/>
          </a:xfrm>
        </p:grpSpPr>
        <p:sp>
          <p:nvSpPr>
            <p:cNvPr id="33" name="Rectangle 32">
              <a:extLst>
                <a:ext uri="{FF2B5EF4-FFF2-40B4-BE49-F238E27FC236}">
                  <a16:creationId xmlns:a16="http://schemas.microsoft.com/office/drawing/2014/main" id="{8E2CC5DE-9276-3A39-0CB7-8B65350553E6}"/>
                </a:ext>
              </a:extLst>
            </p:cNvPr>
            <p:cNvSpPr/>
            <p:nvPr/>
          </p:nvSpPr>
          <p:spPr>
            <a:xfrm>
              <a:off x="973176" y="3197693"/>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1060806" y="3403616"/>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126895D0-3F5E-3627-440C-80BCFED0D385}"/>
              </a:ext>
            </a:extLst>
          </p:cNvPr>
          <p:cNvGrpSpPr/>
          <p:nvPr userDrawn="1"/>
        </p:nvGrpSpPr>
        <p:grpSpPr>
          <a:xfrm>
            <a:off x="5033439" y="1436374"/>
            <a:ext cx="175260" cy="1120085"/>
            <a:chOff x="4892034" y="1492936"/>
            <a:chExt cx="175260" cy="1120085"/>
          </a:xfrm>
        </p:grpSpPr>
        <p:sp>
          <p:nvSpPr>
            <p:cNvPr id="27" name="Rectangle 26">
              <a:extLst>
                <a:ext uri="{FF2B5EF4-FFF2-40B4-BE49-F238E27FC236}">
                  <a16:creationId xmlns:a16="http://schemas.microsoft.com/office/drawing/2014/main" id="{E0074124-36F6-1591-CCCD-1BF11C1BA45D}"/>
                </a:ext>
              </a:extLst>
            </p:cNvPr>
            <p:cNvSpPr/>
            <p:nvPr/>
          </p:nvSpPr>
          <p:spPr>
            <a:xfrm>
              <a:off x="4892034" y="1492936"/>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Connector 27">
              <a:extLst>
                <a:ext uri="{FF2B5EF4-FFF2-40B4-BE49-F238E27FC236}">
                  <a16:creationId xmlns:a16="http://schemas.microsoft.com/office/drawing/2014/main" id="{4DC137B8-8046-AC20-D992-D81F45C5F3C4}"/>
                </a:ext>
              </a:extLst>
            </p:cNvPr>
            <p:cNvCxnSpPr>
              <a:cxnSpLocks/>
            </p:cNvCxnSpPr>
            <p:nvPr/>
          </p:nvCxnSpPr>
          <p:spPr>
            <a:xfrm>
              <a:off x="4979664" y="1698859"/>
              <a:ext cx="0" cy="914162"/>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1114581" y="1436374"/>
            <a:ext cx="175260" cy="1120085"/>
            <a:chOff x="973176" y="1492936"/>
            <a:chExt cx="175260" cy="1120085"/>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1060806" y="1698859"/>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973176" y="1492936"/>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E517E6B4-D461-29D0-907A-0BCC755F74D1}"/>
              </a:ext>
            </a:extLst>
          </p:cNvPr>
          <p:cNvGrpSpPr/>
          <p:nvPr userDrawn="1"/>
        </p:nvGrpSpPr>
        <p:grpSpPr>
          <a:xfrm>
            <a:off x="5033439" y="3141131"/>
            <a:ext cx="175260" cy="1120085"/>
            <a:chOff x="4892034" y="3197693"/>
            <a:chExt cx="175260" cy="1120085"/>
          </a:xfrm>
        </p:grpSpPr>
        <p:cxnSp>
          <p:nvCxnSpPr>
            <p:cNvPr id="24" name="Straight Connector 23">
              <a:extLst>
                <a:ext uri="{FF2B5EF4-FFF2-40B4-BE49-F238E27FC236}">
                  <a16:creationId xmlns:a16="http://schemas.microsoft.com/office/drawing/2014/main" id="{3B140D4B-81C7-6856-5783-593DFDDB3528}"/>
                </a:ext>
              </a:extLst>
            </p:cNvPr>
            <p:cNvCxnSpPr>
              <a:cxnSpLocks/>
            </p:cNvCxnSpPr>
            <p:nvPr/>
          </p:nvCxnSpPr>
          <p:spPr>
            <a:xfrm>
              <a:off x="4979664" y="3403616"/>
              <a:ext cx="0" cy="91416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44E1251C-7610-D7C5-5326-47A58C159F0A}"/>
                </a:ext>
              </a:extLst>
            </p:cNvPr>
            <p:cNvSpPr/>
            <p:nvPr/>
          </p:nvSpPr>
          <p:spPr>
            <a:xfrm>
              <a:off x="4892034" y="3197693"/>
              <a:ext cx="175260" cy="3739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p:nvPr>
        </p:nvSpPr>
        <p:spPr>
          <a:xfrm>
            <a:off x="1334722" y="1472343"/>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D4476C2F-7460-35C8-5B24-4EC427A4C803}"/>
              </a:ext>
            </a:extLst>
          </p:cNvPr>
          <p:cNvSpPr>
            <a:spLocks noGrp="1"/>
          </p:cNvSpPr>
          <p:nvPr>
            <p:ph type="body" sz="quarter" idx="14"/>
          </p:nvPr>
        </p:nvSpPr>
        <p:spPr>
          <a:xfrm>
            <a:off x="5253579" y="1472343"/>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1334722" y="3177100"/>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6CD6F715-0F24-7D64-0A85-C5F5B09749C9}"/>
              </a:ext>
            </a:extLst>
          </p:cNvPr>
          <p:cNvSpPr>
            <a:spLocks noGrp="1"/>
          </p:cNvSpPr>
          <p:nvPr>
            <p:ph type="body" sz="quarter" idx="16"/>
          </p:nvPr>
        </p:nvSpPr>
        <p:spPr>
          <a:xfrm>
            <a:off x="5253579" y="3177100"/>
            <a:ext cx="2629745" cy="318677"/>
          </a:xfrm>
          <a:prstGeom prst="rect">
            <a:avLst/>
          </a:prstGeom>
        </p:spPr>
        <p:txBody>
          <a:bodyPr/>
          <a:lstStyle>
            <a:lvl1pPr>
              <a:defRPr sz="1400" b="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p:nvPr>
        </p:nvSpPr>
        <p:spPr>
          <a:xfrm>
            <a:off x="1334722" y="1886477"/>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5" name="Text Placeholder 16">
            <a:extLst>
              <a:ext uri="{FF2B5EF4-FFF2-40B4-BE49-F238E27FC236}">
                <a16:creationId xmlns:a16="http://schemas.microsoft.com/office/drawing/2014/main" id="{DB8503D7-44C0-A64A-5A0D-1096BACCEB61}"/>
              </a:ext>
            </a:extLst>
          </p:cNvPr>
          <p:cNvSpPr>
            <a:spLocks noGrp="1"/>
          </p:cNvSpPr>
          <p:nvPr>
            <p:ph type="body" sz="quarter" idx="18"/>
          </p:nvPr>
        </p:nvSpPr>
        <p:spPr>
          <a:xfrm>
            <a:off x="5253579" y="1886477"/>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1334722"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 name="Text Placeholder 16">
            <a:extLst>
              <a:ext uri="{FF2B5EF4-FFF2-40B4-BE49-F238E27FC236}">
                <a16:creationId xmlns:a16="http://schemas.microsoft.com/office/drawing/2014/main" id="{4DC5EC46-A815-6A33-CC55-8E8A263B031B}"/>
              </a:ext>
            </a:extLst>
          </p:cNvPr>
          <p:cNvSpPr>
            <a:spLocks noGrp="1"/>
          </p:cNvSpPr>
          <p:nvPr>
            <p:ph type="body" sz="quarter" idx="20"/>
          </p:nvPr>
        </p:nvSpPr>
        <p:spPr>
          <a:xfrm>
            <a:off x="5253579" y="3591234"/>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 name="Google Shape;41;p34">
            <a:extLst>
              <a:ext uri="{FF2B5EF4-FFF2-40B4-BE49-F238E27FC236}">
                <a16:creationId xmlns:a16="http://schemas.microsoft.com/office/drawing/2014/main" id="{D2E0D7C8-EB57-A380-99DD-37BD5FAB702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A8073B50-822C-33D5-9651-B80BB294749F}"/>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929974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Learning outcome</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-1</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4954462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5" name="Text Placeholder 2">
            <a:extLst>
              <a:ext uri="{FF2B5EF4-FFF2-40B4-BE49-F238E27FC236}">
                <a16:creationId xmlns:a16="http://schemas.microsoft.com/office/drawing/2014/main" id="{0610C23B-8DB9-73BD-BA54-40FF78CBF887}"/>
              </a:ext>
            </a:extLst>
          </p:cNvPr>
          <p:cNvSpPr txBox="1">
            <a:spLocks/>
          </p:cNvSpPr>
          <p:nvPr userDrawn="1"/>
        </p:nvSpPr>
        <p:spPr>
          <a:xfrm>
            <a:off x="445780" y="1901300"/>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chemeClr val="tx2"/>
                </a:solidFill>
              </a:rPr>
              <a:t>Task -5</a:t>
            </a:r>
          </a:p>
        </p:txBody>
      </p:sp>
      <p:sp>
        <p:nvSpPr>
          <p:cNvPr id="36" name="Text Placeholder 2">
            <a:extLst>
              <a:ext uri="{FF2B5EF4-FFF2-40B4-BE49-F238E27FC236}">
                <a16:creationId xmlns:a16="http://schemas.microsoft.com/office/drawing/2014/main" id="{D723043D-7C63-1D16-6BA9-A490F9842634}"/>
              </a:ext>
            </a:extLst>
          </p:cNvPr>
          <p:cNvSpPr txBox="1">
            <a:spLocks/>
          </p:cNvSpPr>
          <p:nvPr userDrawn="1"/>
        </p:nvSpPr>
        <p:spPr>
          <a:xfrm>
            <a:off x="445779" y="237121"/>
            <a:ext cx="2629745"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Task -4</a:t>
            </a:r>
          </a:p>
        </p:txBody>
      </p:sp>
      <p:sp>
        <p:nvSpPr>
          <p:cNvPr id="48" name="Text Placeholder 2">
            <a:extLst>
              <a:ext uri="{FF2B5EF4-FFF2-40B4-BE49-F238E27FC236}">
                <a16:creationId xmlns:a16="http://schemas.microsoft.com/office/drawing/2014/main" id="{545FB2EE-383C-BCCE-894A-28662C2F922A}"/>
              </a:ext>
            </a:extLst>
          </p:cNvPr>
          <p:cNvSpPr txBox="1">
            <a:spLocks/>
          </p:cNvSpPr>
          <p:nvPr userDrawn="1"/>
        </p:nvSpPr>
        <p:spPr>
          <a:xfrm>
            <a:off x="489450" y="1058210"/>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
        <p:nvSpPr>
          <p:cNvPr id="49" name="Text Placeholder 2">
            <a:extLst>
              <a:ext uri="{FF2B5EF4-FFF2-40B4-BE49-F238E27FC236}">
                <a16:creationId xmlns:a16="http://schemas.microsoft.com/office/drawing/2014/main" id="{237578A2-1364-8F3F-19AE-08C7F8C8B2D7}"/>
              </a:ext>
            </a:extLst>
          </p:cNvPr>
          <p:cNvSpPr txBox="1">
            <a:spLocks/>
          </p:cNvSpPr>
          <p:nvPr userDrawn="1"/>
        </p:nvSpPr>
        <p:spPr>
          <a:xfrm>
            <a:off x="489450" y="2722389"/>
            <a:ext cx="4593580" cy="318677"/>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1" i="0" u="none" strike="noStrike" cap="none">
                <a:solidFill>
                  <a:schemeClr val="bg2"/>
                </a:solidFill>
                <a:latin typeface="Public Sans" pitchFamily="2" charset="77"/>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400" b="1" i="0" u="none" strike="noStrike" cap="none">
                <a:solidFill>
                  <a:schemeClr val="bg2"/>
                </a:solidFill>
                <a:latin typeface="Public Sans" pitchFamily="2" charset="77"/>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200" dirty="0">
                <a:solidFill>
                  <a:schemeClr val="tx1"/>
                </a:solidFill>
              </a:rPr>
              <a:t>Evaluation Metric:</a:t>
            </a:r>
            <a:endParaRPr lang="en-US" sz="1200" b="0" dirty="0">
              <a:solidFill>
                <a:schemeClr val="tx1"/>
              </a:solidFill>
            </a:endParaRPr>
          </a:p>
        </p:txBody>
      </p:sp>
    </p:spTree>
    <p:extLst>
      <p:ext uri="{BB962C8B-B14F-4D97-AF65-F5344CB8AC3E}">
        <p14:creationId xmlns:p14="http://schemas.microsoft.com/office/powerpoint/2010/main" val="14460591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3" name="Google Shape;40;p34" descr="Shape&#10;&#10;Description automatically generated with low confidence">
            <a:extLst>
              <a:ext uri="{FF2B5EF4-FFF2-40B4-BE49-F238E27FC236}">
                <a16:creationId xmlns:a16="http://schemas.microsoft.com/office/drawing/2014/main" id="{06F6A6D2-80C2-301D-2C45-4438BBC4B9BF}"/>
              </a:ext>
            </a:extLst>
          </p:cNvPr>
          <p:cNvPicPr preferRelativeResize="0"/>
          <p:nvPr userDrawn="1"/>
        </p:nvPicPr>
        <p:blipFill rotWithShape="1">
          <a:blip r:embed="rId2">
            <a:alphaModFix/>
          </a:blip>
          <a:srcRect/>
          <a:stretch/>
        </p:blipFill>
        <p:spPr>
          <a:xfrm>
            <a:off x="0" y="0"/>
            <a:ext cx="9143990" cy="5148000"/>
          </a:xfrm>
          <a:prstGeom prst="rect">
            <a:avLst/>
          </a:prstGeom>
          <a:noFill/>
          <a:ln>
            <a:noFill/>
          </a:ln>
        </p:spPr>
      </p:pic>
      <p:grpSp>
        <p:nvGrpSpPr>
          <p:cNvPr id="8" name="Group 7">
            <a:extLst>
              <a:ext uri="{FF2B5EF4-FFF2-40B4-BE49-F238E27FC236}">
                <a16:creationId xmlns:a16="http://schemas.microsoft.com/office/drawing/2014/main" id="{88FA9415-66B3-DFCF-B5D7-2B4874AF4C4F}"/>
              </a:ext>
            </a:extLst>
          </p:cNvPr>
          <p:cNvGrpSpPr/>
          <p:nvPr userDrawn="1"/>
        </p:nvGrpSpPr>
        <p:grpSpPr>
          <a:xfrm>
            <a:off x="270520" y="225967"/>
            <a:ext cx="175260" cy="2964623"/>
            <a:chOff x="270520" y="1140367"/>
            <a:chExt cx="175260" cy="2964623"/>
          </a:xfrm>
        </p:grpSpPr>
        <p:grpSp>
          <p:nvGrpSpPr>
            <p:cNvPr id="45" name="Group 44">
              <a:extLst>
                <a:ext uri="{FF2B5EF4-FFF2-40B4-BE49-F238E27FC236}">
                  <a16:creationId xmlns:a16="http://schemas.microsoft.com/office/drawing/2014/main" id="{A698BC06-4F16-71A4-2CC3-628F9B60DA91}"/>
                </a:ext>
              </a:extLst>
            </p:cNvPr>
            <p:cNvGrpSpPr/>
            <p:nvPr userDrawn="1"/>
          </p:nvGrpSpPr>
          <p:grpSpPr>
            <a:xfrm>
              <a:off x="270520" y="2780648"/>
              <a:ext cx="175260" cy="1324342"/>
              <a:chOff x="129115" y="2837210"/>
              <a:chExt cx="175260" cy="1324342"/>
            </a:xfrm>
          </p:grpSpPr>
          <p:sp>
            <p:nvSpPr>
              <p:cNvPr id="33" name="Rectangle 32">
                <a:extLst>
                  <a:ext uri="{FF2B5EF4-FFF2-40B4-BE49-F238E27FC236}">
                    <a16:creationId xmlns:a16="http://schemas.microsoft.com/office/drawing/2014/main" id="{8E2CC5DE-9276-3A39-0CB7-8B65350553E6}"/>
                  </a:ext>
                </a:extLst>
              </p:cNvPr>
              <p:cNvSpPr/>
              <p:nvPr/>
            </p:nvSpPr>
            <p:spPr>
              <a:xfrm>
                <a:off x="129115" y="2837210"/>
                <a:ext cx="175260" cy="3739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4" name="Straight Connector 33">
                <a:extLst>
                  <a:ext uri="{FF2B5EF4-FFF2-40B4-BE49-F238E27FC236}">
                    <a16:creationId xmlns:a16="http://schemas.microsoft.com/office/drawing/2014/main" id="{A306698E-1210-1851-91CD-3A3DB53D2E07}"/>
                  </a:ext>
                </a:extLst>
              </p:cNvPr>
              <p:cNvCxnSpPr>
                <a:cxnSpLocks/>
              </p:cNvCxnSpPr>
              <p:nvPr/>
            </p:nvCxnSpPr>
            <p:spPr>
              <a:xfrm>
                <a:off x="216745" y="3048709"/>
                <a:ext cx="0" cy="1112843"/>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8B1B143F-D2F2-B9B4-247C-20B9A2CD88BA}"/>
                </a:ext>
              </a:extLst>
            </p:cNvPr>
            <p:cNvGrpSpPr/>
            <p:nvPr userDrawn="1"/>
          </p:nvGrpSpPr>
          <p:grpSpPr>
            <a:xfrm>
              <a:off x="270520" y="1140367"/>
              <a:ext cx="175260" cy="1310953"/>
              <a:chOff x="129115" y="1196929"/>
              <a:chExt cx="175260" cy="1310953"/>
            </a:xfrm>
          </p:grpSpPr>
          <p:cxnSp>
            <p:nvCxnSpPr>
              <p:cNvPr id="38" name="Straight Connector 37">
                <a:extLst>
                  <a:ext uri="{FF2B5EF4-FFF2-40B4-BE49-F238E27FC236}">
                    <a16:creationId xmlns:a16="http://schemas.microsoft.com/office/drawing/2014/main" id="{316B0F41-31BA-3943-2369-D066D6BA03F8}"/>
                  </a:ext>
                </a:extLst>
              </p:cNvPr>
              <p:cNvCxnSpPr>
                <a:cxnSpLocks/>
              </p:cNvCxnSpPr>
              <p:nvPr/>
            </p:nvCxnSpPr>
            <p:spPr>
              <a:xfrm>
                <a:off x="216745" y="1402852"/>
                <a:ext cx="0" cy="110503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59A7E539-92FA-DEDC-7284-041DC25FEF9C}"/>
                  </a:ext>
                </a:extLst>
              </p:cNvPr>
              <p:cNvSpPr/>
              <p:nvPr/>
            </p:nvSpPr>
            <p:spPr>
              <a:xfrm>
                <a:off x="129115" y="1196929"/>
                <a:ext cx="175260" cy="37391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39" name="Text Placeholder 16">
            <a:extLst>
              <a:ext uri="{FF2B5EF4-FFF2-40B4-BE49-F238E27FC236}">
                <a16:creationId xmlns:a16="http://schemas.microsoft.com/office/drawing/2014/main" id="{DB1EE599-973D-7780-89F4-51874A711DC7}"/>
              </a:ext>
            </a:extLst>
          </p:cNvPr>
          <p:cNvSpPr>
            <a:spLocks noGrp="1"/>
          </p:cNvSpPr>
          <p:nvPr>
            <p:ph type="body" sz="quarter" idx="13" hasCustomPrompt="1"/>
          </p:nvPr>
        </p:nvSpPr>
        <p:spPr>
          <a:xfrm>
            <a:off x="446700" y="298297"/>
            <a:ext cx="2629745" cy="318677"/>
          </a:xfrm>
          <a:prstGeom prst="rect">
            <a:avLst/>
          </a:prstGeom>
        </p:spPr>
        <p:txBody>
          <a:bodyPr/>
          <a:lstStyle>
            <a:lvl1pPr>
              <a:defRPr sz="1400" b="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Task -</a:t>
            </a:r>
          </a:p>
        </p:txBody>
      </p:sp>
      <p:sp>
        <p:nvSpPr>
          <p:cNvPr id="41" name="Text Placeholder 16">
            <a:extLst>
              <a:ext uri="{FF2B5EF4-FFF2-40B4-BE49-F238E27FC236}">
                <a16:creationId xmlns:a16="http://schemas.microsoft.com/office/drawing/2014/main" id="{A50A2CFC-25BC-09B6-2AA6-B181BF1F15FF}"/>
              </a:ext>
            </a:extLst>
          </p:cNvPr>
          <p:cNvSpPr>
            <a:spLocks noGrp="1"/>
          </p:cNvSpPr>
          <p:nvPr>
            <p:ph type="body" sz="quarter" idx="15"/>
          </p:nvPr>
        </p:nvSpPr>
        <p:spPr>
          <a:xfrm>
            <a:off x="454281" y="1895111"/>
            <a:ext cx="2629745" cy="318677"/>
          </a:xfrm>
          <a:prstGeom prst="rect">
            <a:avLst/>
          </a:prstGeom>
        </p:spPr>
        <p:txBody>
          <a:bodyPr/>
          <a:lstStyle>
            <a:lvl1pPr>
              <a:defRPr sz="1400" b="1">
                <a:solidFill>
                  <a:schemeClr val="tx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Text Placeholder 16">
            <a:extLst>
              <a:ext uri="{FF2B5EF4-FFF2-40B4-BE49-F238E27FC236}">
                <a16:creationId xmlns:a16="http://schemas.microsoft.com/office/drawing/2014/main" id="{4FE7C007-053C-2C96-B035-206B1CD44389}"/>
              </a:ext>
            </a:extLst>
          </p:cNvPr>
          <p:cNvSpPr>
            <a:spLocks noGrp="1"/>
          </p:cNvSpPr>
          <p:nvPr>
            <p:ph type="body" sz="quarter" idx="17" hasCustomPrompt="1"/>
          </p:nvPr>
        </p:nvSpPr>
        <p:spPr>
          <a:xfrm>
            <a:off x="446700" y="712431"/>
            <a:ext cx="2629745" cy="318677"/>
          </a:xfrm>
          <a:prstGeom prst="rect">
            <a:avLst/>
          </a:prstGeom>
        </p:spPr>
        <p:txBody>
          <a:bodyPr lIns="90000"/>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Evaluation Metric:</a:t>
            </a:r>
          </a:p>
        </p:txBody>
      </p:sp>
      <p:sp>
        <p:nvSpPr>
          <p:cNvPr id="6" name="Text Placeholder 16">
            <a:extLst>
              <a:ext uri="{FF2B5EF4-FFF2-40B4-BE49-F238E27FC236}">
                <a16:creationId xmlns:a16="http://schemas.microsoft.com/office/drawing/2014/main" id="{D456D52B-A241-24C0-8A78-33C4C88BFBD5}"/>
              </a:ext>
            </a:extLst>
          </p:cNvPr>
          <p:cNvSpPr>
            <a:spLocks noGrp="1"/>
          </p:cNvSpPr>
          <p:nvPr>
            <p:ph type="body" sz="quarter" idx="19"/>
          </p:nvPr>
        </p:nvSpPr>
        <p:spPr>
          <a:xfrm>
            <a:off x="454281" y="2309245"/>
            <a:ext cx="2629745" cy="318677"/>
          </a:xfrm>
          <a:prstGeom prst="rect">
            <a:avLst/>
          </a:prstGeom>
        </p:spPr>
        <p:txBody>
          <a:bodyPr/>
          <a:lstStyle>
            <a:lvl1pPr>
              <a:defRPr sz="13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90511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27;p33" descr="Shape&#10;&#10;Description automatically generated with low confidence">
            <a:extLst>
              <a:ext uri="{FF2B5EF4-FFF2-40B4-BE49-F238E27FC236}">
                <a16:creationId xmlns:a16="http://schemas.microsoft.com/office/drawing/2014/main" id="{E8AC57B9-1BC5-1C1F-C3E0-1A110CD57719}"/>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7" name="Google Shape;59;p36">
            <a:extLst>
              <a:ext uri="{FF2B5EF4-FFF2-40B4-BE49-F238E27FC236}">
                <a16:creationId xmlns:a16="http://schemas.microsoft.com/office/drawing/2014/main" id="{D80AFCFC-08F9-67D2-AB2D-5BEB5F526C4B}"/>
              </a:ext>
            </a:extLst>
          </p:cNvPr>
          <p:cNvGrpSpPr/>
          <p:nvPr userDrawn="1"/>
        </p:nvGrpSpPr>
        <p:grpSpPr>
          <a:xfrm>
            <a:off x="240067" y="2283802"/>
            <a:ext cx="8663867" cy="930794"/>
            <a:chOff x="198438" y="775483"/>
            <a:chExt cx="8634888" cy="927681"/>
          </a:xfrm>
        </p:grpSpPr>
        <p:pic>
          <p:nvPicPr>
            <p:cNvPr id="8" name="Google Shape;60;p36">
              <a:extLst>
                <a:ext uri="{FF2B5EF4-FFF2-40B4-BE49-F238E27FC236}">
                  <a16:creationId xmlns:a16="http://schemas.microsoft.com/office/drawing/2014/main" id="{0DE1EBFD-E538-6138-2F4F-F707EDE54C25}"/>
                </a:ext>
              </a:extLst>
            </p:cNvPr>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9" name="Google Shape;61;p36">
              <a:extLst>
                <a:ext uri="{FF2B5EF4-FFF2-40B4-BE49-F238E27FC236}">
                  <a16:creationId xmlns:a16="http://schemas.microsoft.com/office/drawing/2014/main" id="{B1A6DB69-41F1-1A70-1537-9FF27E7F50B6}"/>
                </a:ext>
              </a:extLst>
            </p:cNvPr>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dirty="0">
                  <a:solidFill>
                    <a:schemeClr val="lt1"/>
                  </a:solidFill>
                  <a:latin typeface="Public Sans"/>
                  <a:ea typeface="Public Sans"/>
                  <a:cs typeface="Public Sans"/>
                  <a:sym typeface="Public Sans"/>
                </a:rPr>
                <a:t>1</a:t>
              </a:r>
              <a:endParaRPr sz="1300" b="0" i="0" u="none" strike="noStrike" cap="none" dirty="0">
                <a:solidFill>
                  <a:schemeClr val="dk1"/>
                </a:solidFill>
                <a:latin typeface="Calibri"/>
                <a:ea typeface="Calibri"/>
                <a:cs typeface="Calibri"/>
                <a:sym typeface="Calibri"/>
              </a:endParaRPr>
            </a:p>
          </p:txBody>
        </p:sp>
        <p:sp>
          <p:nvSpPr>
            <p:cNvPr id="10" name="Google Shape;62;p36">
              <a:extLst>
                <a:ext uri="{FF2B5EF4-FFF2-40B4-BE49-F238E27FC236}">
                  <a16:creationId xmlns:a16="http://schemas.microsoft.com/office/drawing/2014/main" id="{2CE56D07-F7C6-BB91-6BFD-9DA0950DE0A0}"/>
                </a:ext>
              </a:extLst>
            </p:cNvPr>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11" name="Google Shape;63;p36">
              <a:extLst>
                <a:ext uri="{FF2B5EF4-FFF2-40B4-BE49-F238E27FC236}">
                  <a16:creationId xmlns:a16="http://schemas.microsoft.com/office/drawing/2014/main" id="{CF7967C8-5425-59A5-CBE0-6B8886F944AF}"/>
                </a:ext>
              </a:extLst>
            </p:cNvPr>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12" name="Google Shape;64;p36">
              <a:extLst>
                <a:ext uri="{FF2B5EF4-FFF2-40B4-BE49-F238E27FC236}">
                  <a16:creationId xmlns:a16="http://schemas.microsoft.com/office/drawing/2014/main" id="{341C3628-DB21-3EEF-9D13-C8B47A5E8ED3}"/>
                </a:ext>
              </a:extLst>
            </p:cNvPr>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22" name="Text Placeholder 16">
            <a:extLst>
              <a:ext uri="{FF2B5EF4-FFF2-40B4-BE49-F238E27FC236}">
                <a16:creationId xmlns:a16="http://schemas.microsoft.com/office/drawing/2014/main" id="{58947BD1-35D4-01BF-D8C5-3B5D7C507F21}"/>
              </a:ext>
            </a:extLst>
          </p:cNvPr>
          <p:cNvSpPr>
            <a:spLocks noGrp="1"/>
          </p:cNvSpPr>
          <p:nvPr>
            <p:ph type="body" sz="quarter" idx="13"/>
          </p:nvPr>
        </p:nvSpPr>
        <p:spPr>
          <a:xfrm>
            <a:off x="590581"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9CD06B5C-D90A-EE81-A6C7-B225328DB19D}"/>
              </a:ext>
            </a:extLst>
          </p:cNvPr>
          <p:cNvSpPr>
            <a:spLocks noGrp="1"/>
          </p:cNvSpPr>
          <p:nvPr>
            <p:ph type="body" sz="quarter" idx="14"/>
          </p:nvPr>
        </p:nvSpPr>
        <p:spPr>
          <a:xfrm>
            <a:off x="2539407"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5A896F-2F78-1A21-E7B7-A532ED02A2FD}"/>
              </a:ext>
            </a:extLst>
          </p:cNvPr>
          <p:cNvSpPr>
            <a:spLocks noGrp="1"/>
          </p:cNvSpPr>
          <p:nvPr>
            <p:ph type="body" sz="quarter" idx="15"/>
          </p:nvPr>
        </p:nvSpPr>
        <p:spPr>
          <a:xfrm>
            <a:off x="6404724" y="3425008"/>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FF088FE6-169A-213E-9DA3-0BA86D017CF6}"/>
              </a:ext>
            </a:extLst>
          </p:cNvPr>
          <p:cNvSpPr>
            <a:spLocks noGrp="1"/>
          </p:cNvSpPr>
          <p:nvPr>
            <p:ph type="body" sz="quarter" idx="16"/>
          </p:nvPr>
        </p:nvSpPr>
        <p:spPr>
          <a:xfrm>
            <a:off x="4455898" y="1746274"/>
            <a:ext cx="2163492" cy="327116"/>
          </a:xfrm>
          <a:prstGeom prst="rect">
            <a:avLst/>
          </a:prstGeom>
        </p:spPr>
        <p:txBody>
          <a:bodyP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Google Shape;41;p34">
            <a:extLst>
              <a:ext uri="{FF2B5EF4-FFF2-40B4-BE49-F238E27FC236}">
                <a16:creationId xmlns:a16="http://schemas.microsoft.com/office/drawing/2014/main" id="{804DABF3-4276-F455-FE29-6F32ABE5169F}"/>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A7BBD8CD-0F64-68E8-94A3-64A6B372E64D}"/>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802411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7" name="Google Shape;27;p33" descr="Shape&#10;&#10;Description automatically generated with low confidence">
            <a:extLst>
              <a:ext uri="{FF2B5EF4-FFF2-40B4-BE49-F238E27FC236}">
                <a16:creationId xmlns:a16="http://schemas.microsoft.com/office/drawing/2014/main" id="{C6CE4F87-4378-B0C1-0EDA-3EAC9471B27C}"/>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sp>
        <p:nvSpPr>
          <p:cNvPr id="2" name="Google Shape;54;p36">
            <a:extLst>
              <a:ext uri="{FF2B5EF4-FFF2-40B4-BE49-F238E27FC236}">
                <a16:creationId xmlns:a16="http://schemas.microsoft.com/office/drawing/2014/main" id="{6E3FE8CD-AB1C-C202-AC0B-FCD8BA80FEA6}"/>
              </a:ext>
            </a:extLst>
          </p:cNvPr>
          <p:cNvSpPr/>
          <p:nvPr userDrawn="1"/>
        </p:nvSpPr>
        <p:spPr>
          <a:xfrm>
            <a:off x="775398" y="1631221"/>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 name="Google Shape;55;p36">
            <a:extLst>
              <a:ext uri="{FF2B5EF4-FFF2-40B4-BE49-F238E27FC236}">
                <a16:creationId xmlns:a16="http://schemas.microsoft.com/office/drawing/2014/main" id="{7E7B1568-A69F-7ED9-B6C3-2A4229091794}"/>
              </a:ext>
            </a:extLst>
          </p:cNvPr>
          <p:cNvSpPr/>
          <p:nvPr userDrawn="1"/>
        </p:nvSpPr>
        <p:spPr>
          <a:xfrm>
            <a:off x="777473" y="3291039"/>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 name="Google Shape;56;p36">
            <a:extLst>
              <a:ext uri="{FF2B5EF4-FFF2-40B4-BE49-F238E27FC236}">
                <a16:creationId xmlns:a16="http://schemas.microsoft.com/office/drawing/2014/main" id="{34035E2A-5E8E-34D2-B898-C24A0912298E}"/>
              </a:ext>
            </a:extLst>
          </p:cNvPr>
          <p:cNvSpPr/>
          <p:nvPr userDrawn="1"/>
        </p:nvSpPr>
        <p:spPr>
          <a:xfrm>
            <a:off x="5148140" y="1631221"/>
            <a:ext cx="940529" cy="940529"/>
          </a:xfrm>
          <a:prstGeom prst="ellipse">
            <a:avLst/>
          </a:prstGeom>
          <a:solidFill>
            <a:schemeClr val="tx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Google Shape;57;p36">
            <a:extLst>
              <a:ext uri="{FF2B5EF4-FFF2-40B4-BE49-F238E27FC236}">
                <a16:creationId xmlns:a16="http://schemas.microsoft.com/office/drawing/2014/main" id="{BE83C34A-5924-2D31-06F3-3D68557F1FDA}"/>
              </a:ext>
            </a:extLst>
          </p:cNvPr>
          <p:cNvSpPr/>
          <p:nvPr userDrawn="1"/>
        </p:nvSpPr>
        <p:spPr>
          <a:xfrm>
            <a:off x="5150215" y="3291039"/>
            <a:ext cx="940529" cy="940529"/>
          </a:xfrm>
          <a:prstGeom prst="ellipse">
            <a:avLst/>
          </a:prstGeom>
          <a:solidFill>
            <a:schemeClr val="accent4"/>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 name="Google Shape;66;p36">
            <a:extLst>
              <a:ext uri="{FF2B5EF4-FFF2-40B4-BE49-F238E27FC236}">
                <a16:creationId xmlns:a16="http://schemas.microsoft.com/office/drawing/2014/main" id="{119D1225-56AA-612F-E00C-CA5A89D3F4ED}"/>
              </a:ext>
            </a:extLst>
          </p:cNvPr>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68;p36">
            <a:extLst>
              <a:ext uri="{FF2B5EF4-FFF2-40B4-BE49-F238E27FC236}">
                <a16:creationId xmlns:a16="http://schemas.microsoft.com/office/drawing/2014/main" id="{01411254-0402-CB5B-E8E4-E9119B6F6D7E}"/>
              </a:ext>
            </a:extLst>
          </p:cNvPr>
          <p:cNvSpPr txBox="1">
            <a:spLocks noGrp="1"/>
          </p:cNvSpPr>
          <p:nvPr>
            <p:ph type="body" idx="4"/>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8" name="Google Shape;70;p36">
            <a:extLst>
              <a:ext uri="{FF2B5EF4-FFF2-40B4-BE49-F238E27FC236}">
                <a16:creationId xmlns:a16="http://schemas.microsoft.com/office/drawing/2014/main" id="{66D2AD14-B731-74D0-C25F-5B8DE56F6D3A}"/>
              </a:ext>
            </a:extLst>
          </p:cNvPr>
          <p:cNvSpPr txBox="1">
            <a:spLocks noGrp="1"/>
          </p:cNvSpPr>
          <p:nvPr>
            <p:ph type="body" idx="6"/>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0" name="Google Shape;72;p36">
            <a:extLst>
              <a:ext uri="{FF2B5EF4-FFF2-40B4-BE49-F238E27FC236}">
                <a16:creationId xmlns:a16="http://schemas.microsoft.com/office/drawing/2014/main" id="{506EF036-6A99-F9E7-E6CD-62AE99F86E52}"/>
              </a:ext>
            </a:extLst>
          </p:cNvPr>
          <p:cNvSpPr txBox="1">
            <a:spLocks noGrp="1"/>
          </p:cNvSpPr>
          <p:nvPr>
            <p:ph type="body" idx="8"/>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0" lvl="0" indent="0" algn="l">
              <a:lnSpc>
                <a:spcPct val="100000"/>
              </a:lnSpc>
              <a:spcBef>
                <a:spcPts val="0"/>
              </a:spcBef>
              <a:spcAft>
                <a:spcPts val="0"/>
              </a:spcAft>
              <a:buClr>
                <a:schemeClr val="dk1"/>
              </a:buClr>
              <a:buSzPts val="1400"/>
              <a:buFont typeface="Noto Sans Symbols"/>
              <a:buNone/>
              <a:defRPr sz="1400" b="1">
                <a:latin typeface="Public Sans"/>
                <a:ea typeface="Public Sans"/>
                <a:cs typeface="Public Sans"/>
                <a:sym typeface="Public Sans"/>
              </a:defRPr>
            </a:lvl1pPr>
            <a:lvl2pPr marL="914400" lvl="1" indent="-228600" algn="l">
              <a:lnSpc>
                <a:spcPct val="100000"/>
              </a:lnSpc>
              <a:spcBef>
                <a:spcPts val="1200"/>
              </a:spcBef>
              <a:spcAft>
                <a:spcPts val="0"/>
              </a:spcAft>
              <a:buClr>
                <a:schemeClr val="dk1"/>
              </a:buClr>
              <a:buSzPts val="1400"/>
              <a:buFont typeface="Noto Sans Symbols"/>
              <a:buNone/>
              <a:defRPr sz="1400">
                <a:latin typeface="Public Sans"/>
                <a:ea typeface="Public Sans"/>
                <a:cs typeface="Public Sans"/>
                <a:sym typeface="Public Sans"/>
              </a:defRPr>
            </a:lvl2pPr>
            <a:lvl3pPr marL="1371600" lvl="2" indent="-317500" algn="l">
              <a:lnSpc>
                <a:spcPct val="90000"/>
              </a:lnSpc>
              <a:spcBef>
                <a:spcPts val="1200"/>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9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2" name="Google Shape;65;p36">
            <a:extLst>
              <a:ext uri="{FF2B5EF4-FFF2-40B4-BE49-F238E27FC236}">
                <a16:creationId xmlns:a16="http://schemas.microsoft.com/office/drawing/2014/main" id="{AA9BF354-E48E-2A2F-DDB4-1A5AD4982191}"/>
              </a:ext>
            </a:extLst>
          </p:cNvPr>
          <p:cNvSpPr>
            <a:spLocks noGrp="1"/>
          </p:cNvSpPr>
          <p:nvPr>
            <p:ph type="pic" idx="2"/>
          </p:nvPr>
        </p:nvSpPr>
        <p:spPr>
          <a:xfrm>
            <a:off x="784630"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3" name="Google Shape;67;p36">
            <a:extLst>
              <a:ext uri="{FF2B5EF4-FFF2-40B4-BE49-F238E27FC236}">
                <a16:creationId xmlns:a16="http://schemas.microsoft.com/office/drawing/2014/main" id="{E24240C7-E82C-7BB3-2A9B-FC78093929BB}"/>
              </a:ext>
            </a:extLst>
          </p:cNvPr>
          <p:cNvSpPr>
            <a:spLocks noGrp="1"/>
          </p:cNvSpPr>
          <p:nvPr>
            <p:ph type="pic" idx="3"/>
          </p:nvPr>
        </p:nvSpPr>
        <p:spPr>
          <a:xfrm>
            <a:off x="5150215" y="1640956"/>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4" name="Google Shape;69;p36">
            <a:extLst>
              <a:ext uri="{FF2B5EF4-FFF2-40B4-BE49-F238E27FC236}">
                <a16:creationId xmlns:a16="http://schemas.microsoft.com/office/drawing/2014/main" id="{B3429AE6-3345-0E00-CD95-3DD603479755}"/>
              </a:ext>
            </a:extLst>
          </p:cNvPr>
          <p:cNvSpPr>
            <a:spLocks noGrp="1"/>
          </p:cNvSpPr>
          <p:nvPr>
            <p:ph type="pic" idx="5"/>
          </p:nvPr>
        </p:nvSpPr>
        <p:spPr>
          <a:xfrm>
            <a:off x="784630"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25" name="Google Shape;71;p36">
            <a:extLst>
              <a:ext uri="{FF2B5EF4-FFF2-40B4-BE49-F238E27FC236}">
                <a16:creationId xmlns:a16="http://schemas.microsoft.com/office/drawing/2014/main" id="{B011681B-134E-C537-23A9-33F19FD32FB7}"/>
              </a:ext>
            </a:extLst>
          </p:cNvPr>
          <p:cNvSpPr>
            <a:spLocks noGrp="1"/>
          </p:cNvSpPr>
          <p:nvPr>
            <p:ph type="pic" idx="7"/>
          </p:nvPr>
        </p:nvSpPr>
        <p:spPr>
          <a:xfrm>
            <a:off x="5150215" y="3302767"/>
            <a:ext cx="931297" cy="930794"/>
          </a:xfrm>
          <a:prstGeom prst="rect">
            <a:avLst/>
          </a:prstGeom>
          <a:noFill/>
          <a:ln>
            <a:noFill/>
          </a:ln>
        </p:spPr>
        <p:txBody>
          <a:bodyPr anchor="ctr">
            <a:normAutofit/>
          </a:bodyPr>
          <a:lstStyle>
            <a:lvl1pPr marL="95250" indent="0" algn="ctr">
              <a:buNone/>
              <a:defRPr sz="800"/>
            </a:lvl1pPr>
          </a:lstStyle>
          <a:p>
            <a:endParaRPr lang="en-US" dirty="0"/>
          </a:p>
        </p:txBody>
      </p:sp>
      <p:sp>
        <p:nvSpPr>
          <p:cNvPr id="8" name="Google Shape;41;p34">
            <a:extLst>
              <a:ext uri="{FF2B5EF4-FFF2-40B4-BE49-F238E27FC236}">
                <a16:creationId xmlns:a16="http://schemas.microsoft.com/office/drawing/2014/main" id="{81D67209-C99E-69BD-42C5-C0209F9C25B1}"/>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9" name="Google Shape;43;p34">
            <a:extLst>
              <a:ext uri="{FF2B5EF4-FFF2-40B4-BE49-F238E27FC236}">
                <a16:creationId xmlns:a16="http://schemas.microsoft.com/office/drawing/2014/main" id="{3407C874-2B1A-1FA2-BB56-DD42F4E2068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78688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8" name="Picture 7" descr="Shape&#10;&#10;Description automatically generated with low confidence">
            <a:extLst>
              <a:ext uri="{FF2B5EF4-FFF2-40B4-BE49-F238E27FC236}">
                <a16:creationId xmlns:a16="http://schemas.microsoft.com/office/drawing/2014/main" id="{97CAB6B0-5D88-3CEA-FF0F-51E5E02F64C4}"/>
              </a:ext>
            </a:extLst>
          </p:cNvPr>
          <p:cNvPicPr>
            <a:picLocks noChangeAspect="1"/>
          </p:cNvPicPr>
          <p:nvPr userDrawn="1"/>
        </p:nvPicPr>
        <p:blipFill>
          <a:blip r:embed="rId2"/>
          <a:stretch>
            <a:fillRect/>
          </a:stretch>
        </p:blipFill>
        <p:spPr>
          <a:xfrm>
            <a:off x="0" y="0"/>
            <a:ext cx="9144000" cy="5143500"/>
          </a:xfrm>
          <a:prstGeom prst="rect">
            <a:avLst/>
          </a:prstGeom>
        </p:spPr>
      </p:pic>
      <p:grpSp>
        <p:nvGrpSpPr>
          <p:cNvPr id="2" name="Google Shape;287;p51">
            <a:extLst>
              <a:ext uri="{FF2B5EF4-FFF2-40B4-BE49-F238E27FC236}">
                <a16:creationId xmlns:a16="http://schemas.microsoft.com/office/drawing/2014/main" id="{76E4600D-3FAA-7147-E801-01E33D0231BF}"/>
              </a:ext>
            </a:extLst>
          </p:cNvPr>
          <p:cNvGrpSpPr/>
          <p:nvPr userDrawn="1"/>
        </p:nvGrpSpPr>
        <p:grpSpPr>
          <a:xfrm>
            <a:off x="0" y="2399230"/>
            <a:ext cx="9144001" cy="2349751"/>
            <a:chOff x="0" y="2182920"/>
            <a:chExt cx="9144001" cy="2349751"/>
          </a:xfrm>
        </p:grpSpPr>
        <p:sp>
          <p:nvSpPr>
            <p:cNvPr id="3" name="Google Shape;288;p51">
              <a:extLst>
                <a:ext uri="{FF2B5EF4-FFF2-40B4-BE49-F238E27FC236}">
                  <a16:creationId xmlns:a16="http://schemas.microsoft.com/office/drawing/2014/main" id="{5D7265A6-9EB6-AE70-C792-2E1E3451D6B8}"/>
                </a:ext>
              </a:extLst>
            </p:cNvPr>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oogle Shape;289;p51">
              <a:extLst>
                <a:ext uri="{FF2B5EF4-FFF2-40B4-BE49-F238E27FC236}">
                  <a16:creationId xmlns:a16="http://schemas.microsoft.com/office/drawing/2014/main" id="{7EF3DF29-469E-47FC-16DA-1A9AF2D25F29}"/>
                </a:ext>
              </a:extLst>
            </p:cNvPr>
            <p:cNvGrpSpPr/>
            <p:nvPr/>
          </p:nvGrpSpPr>
          <p:grpSpPr>
            <a:xfrm>
              <a:off x="1229347" y="2182920"/>
              <a:ext cx="6685306" cy="1002265"/>
              <a:chOff x="976268" y="2064936"/>
              <a:chExt cx="6685306" cy="1002265"/>
            </a:xfrm>
          </p:grpSpPr>
          <p:sp>
            <p:nvSpPr>
              <p:cNvPr id="5" name="Google Shape;290;p51">
                <a:extLst>
                  <a:ext uri="{FF2B5EF4-FFF2-40B4-BE49-F238E27FC236}">
                    <a16:creationId xmlns:a16="http://schemas.microsoft.com/office/drawing/2014/main" id="{0D3B65FC-FFA7-E6D6-9497-D9C937E1B603}"/>
                  </a:ext>
                </a:extLst>
              </p:cNvPr>
              <p:cNvSpPr/>
              <p:nvPr/>
            </p:nvSpPr>
            <p:spPr>
              <a:xfrm>
                <a:off x="976268"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 name="Google Shape;291;p51">
                <a:extLst>
                  <a:ext uri="{FF2B5EF4-FFF2-40B4-BE49-F238E27FC236}">
                    <a16:creationId xmlns:a16="http://schemas.microsoft.com/office/drawing/2014/main" id="{B6AEFDC3-37D7-BFD6-38DB-5F0456DF4935}"/>
                  </a:ext>
                </a:extLst>
              </p:cNvPr>
              <p:cNvSpPr/>
              <p:nvPr/>
            </p:nvSpPr>
            <p:spPr>
              <a:xfrm>
                <a:off x="381778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 name="Google Shape;292;p51">
                <a:extLst>
                  <a:ext uri="{FF2B5EF4-FFF2-40B4-BE49-F238E27FC236}">
                    <a16:creationId xmlns:a16="http://schemas.microsoft.com/office/drawing/2014/main" id="{9C8A55B0-0C8B-82A3-C711-2D7E381B2289}"/>
                  </a:ext>
                </a:extLst>
              </p:cNvPr>
              <p:cNvSpPr/>
              <p:nvPr/>
            </p:nvSpPr>
            <p:spPr>
              <a:xfrm>
                <a:off x="6659309" y="2064936"/>
                <a:ext cx="1002265" cy="1002265"/>
              </a:xfrm>
              <a:prstGeom prst="ellipse">
                <a:avLst/>
              </a:prstGeom>
              <a:solidFill>
                <a:schemeClr val="bg1">
                  <a:lumMod val="95000"/>
                </a:schemeClr>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grpSp>
      <p:sp>
        <p:nvSpPr>
          <p:cNvPr id="10" name="Google Shape;295;p51">
            <a:extLst>
              <a:ext uri="{FF2B5EF4-FFF2-40B4-BE49-F238E27FC236}">
                <a16:creationId xmlns:a16="http://schemas.microsoft.com/office/drawing/2014/main" id="{95176F9E-B08A-BE6F-9DC6-49738B8BA638}"/>
              </a:ext>
            </a:extLst>
          </p:cNvPr>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500"/>
              <a:buFont typeface="Public Sans"/>
              <a:buNone/>
              <a:defRPr sz="1500" b="0"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4" name="Google Shape;299;p51">
            <a:extLst>
              <a:ext uri="{FF2B5EF4-FFF2-40B4-BE49-F238E27FC236}">
                <a16:creationId xmlns:a16="http://schemas.microsoft.com/office/drawing/2014/main" id="{E69C0404-C8F9-FC44-F1AB-88F402C7466D}"/>
              </a:ext>
            </a:extLst>
          </p:cNvPr>
          <p:cNvSpPr txBox="1">
            <a:spLocks noGrp="1"/>
          </p:cNvSpPr>
          <p:nvPr>
            <p:ph type="body" idx="5"/>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5" name="Google Shape;300;p51">
            <a:extLst>
              <a:ext uri="{FF2B5EF4-FFF2-40B4-BE49-F238E27FC236}">
                <a16:creationId xmlns:a16="http://schemas.microsoft.com/office/drawing/2014/main" id="{5A4F1CCD-C41D-FE8D-B69E-B7165E494F6F}"/>
              </a:ext>
            </a:extLst>
          </p:cNvPr>
          <p:cNvSpPr txBox="1">
            <a:spLocks noGrp="1"/>
          </p:cNvSpPr>
          <p:nvPr>
            <p:ph type="body" idx="6"/>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301;p51">
            <a:extLst>
              <a:ext uri="{FF2B5EF4-FFF2-40B4-BE49-F238E27FC236}">
                <a16:creationId xmlns:a16="http://schemas.microsoft.com/office/drawing/2014/main" id="{F4B2B4FC-C047-4BA5-1BBA-2821F029207A}"/>
              </a:ext>
            </a:extLst>
          </p:cNvPr>
          <p:cNvSpPr txBox="1">
            <a:spLocks noGrp="1"/>
          </p:cNvSpPr>
          <p:nvPr>
            <p:ph type="body" idx="7"/>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lt1"/>
              </a:buClr>
              <a:buSzPts val="1500"/>
              <a:buFont typeface="Public Sans"/>
              <a:buNone/>
              <a:defRPr sz="1400" b="0" i="0">
                <a:solidFill>
                  <a:schemeClr val="lt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9" name="Google Shape;65;p36">
            <a:extLst>
              <a:ext uri="{FF2B5EF4-FFF2-40B4-BE49-F238E27FC236}">
                <a16:creationId xmlns:a16="http://schemas.microsoft.com/office/drawing/2014/main" id="{2D6CD0E8-2ADD-275E-E143-DBBD043FFD4F}"/>
              </a:ext>
            </a:extLst>
          </p:cNvPr>
          <p:cNvSpPr>
            <a:spLocks noGrp="1"/>
          </p:cNvSpPr>
          <p:nvPr>
            <p:ph type="pic" idx="2"/>
          </p:nvPr>
        </p:nvSpPr>
        <p:spPr>
          <a:xfrm>
            <a:off x="146097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0" name="Google Shape;65;p36">
            <a:extLst>
              <a:ext uri="{FF2B5EF4-FFF2-40B4-BE49-F238E27FC236}">
                <a16:creationId xmlns:a16="http://schemas.microsoft.com/office/drawing/2014/main" id="{0FEC3E84-355F-3EEF-9658-FCCC50E6F71B}"/>
              </a:ext>
            </a:extLst>
          </p:cNvPr>
          <p:cNvSpPr>
            <a:spLocks noGrp="1"/>
          </p:cNvSpPr>
          <p:nvPr>
            <p:ph type="pic" idx="10"/>
          </p:nvPr>
        </p:nvSpPr>
        <p:spPr>
          <a:xfrm>
            <a:off x="430249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21" name="Google Shape;65;p36">
            <a:extLst>
              <a:ext uri="{FF2B5EF4-FFF2-40B4-BE49-F238E27FC236}">
                <a16:creationId xmlns:a16="http://schemas.microsoft.com/office/drawing/2014/main" id="{DF7E3F8F-D662-64EA-6184-37DA8914DC26}"/>
              </a:ext>
            </a:extLst>
          </p:cNvPr>
          <p:cNvSpPr>
            <a:spLocks noGrp="1"/>
          </p:cNvSpPr>
          <p:nvPr>
            <p:ph type="pic" idx="11"/>
          </p:nvPr>
        </p:nvSpPr>
        <p:spPr>
          <a:xfrm>
            <a:off x="7144013" y="2631002"/>
            <a:ext cx="539010" cy="538720"/>
          </a:xfrm>
          <a:prstGeom prst="rect">
            <a:avLst/>
          </a:prstGeom>
          <a:noFill/>
          <a:ln>
            <a:noFill/>
          </a:ln>
        </p:spPr>
        <p:txBody>
          <a:bodyPr anchor="ctr">
            <a:normAutofit/>
          </a:bodyPr>
          <a:lstStyle>
            <a:lvl1pPr marL="0" indent="0" algn="ctr">
              <a:buNone/>
              <a:defRPr sz="800"/>
            </a:lvl1pPr>
          </a:lstStyle>
          <a:p>
            <a:endParaRPr lang="en-US" dirty="0"/>
          </a:p>
        </p:txBody>
      </p:sp>
      <p:sp>
        <p:nvSpPr>
          <p:cNvPr id="9" name="Google Shape;41;p34">
            <a:extLst>
              <a:ext uri="{FF2B5EF4-FFF2-40B4-BE49-F238E27FC236}">
                <a16:creationId xmlns:a16="http://schemas.microsoft.com/office/drawing/2014/main" id="{280D4279-7DA5-B323-361D-7B11D261EE2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1" name="Google Shape;43;p34">
            <a:extLst>
              <a:ext uri="{FF2B5EF4-FFF2-40B4-BE49-F238E27FC236}">
                <a16:creationId xmlns:a16="http://schemas.microsoft.com/office/drawing/2014/main" id="{7DC121E4-289A-D860-192B-F8472A0EDE6C}"/>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1894314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reserve="1" userDrawn="1">
  <p:cSld name="Infographics ">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lumMod val="60000"/>
                <a:lumOff val="40000"/>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19652355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2" name="Google Shape;13;p29" descr="Shape&#10;&#10;Description automatically generated with low confidence">
            <a:extLst>
              <a:ext uri="{FF2B5EF4-FFF2-40B4-BE49-F238E27FC236}">
                <a16:creationId xmlns:a16="http://schemas.microsoft.com/office/drawing/2014/main" id="{9D9D62CE-670F-9D25-55B2-409727EA3225}"/>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9" name="Google Shape;23;p32">
            <a:extLst>
              <a:ext uri="{FF2B5EF4-FFF2-40B4-BE49-F238E27FC236}">
                <a16:creationId xmlns:a16="http://schemas.microsoft.com/office/drawing/2014/main" id="{4EEFB147-C61E-9F5C-DBBE-AB6119D612EE}"/>
              </a:ext>
            </a:extLst>
          </p:cNvPr>
          <p:cNvSpPr>
            <a:spLocks noGrp="1"/>
          </p:cNvSpPr>
          <p:nvPr>
            <p:ph type="pic" idx="2"/>
          </p:nvPr>
        </p:nvSpPr>
        <p:spPr>
          <a:xfrm>
            <a:off x="4983850" y="776920"/>
            <a:ext cx="4160150" cy="4050508"/>
          </a:xfrm>
          <a:prstGeom prst="rect">
            <a:avLst/>
          </a:prstGeom>
          <a:noFill/>
          <a:ln>
            <a:noFill/>
          </a:ln>
        </p:spPr>
        <p:txBody>
          <a:bodyPr anchor="ctr"/>
          <a:lstStyle>
            <a:lvl1pPr algn="ctr">
              <a:defRPr sz="2400" b="1" i="1">
                <a:latin typeface="Public Sans" pitchFamily="2" charset="77"/>
              </a:defRPr>
            </a:lvl1pPr>
          </a:lstStyle>
          <a:p>
            <a:endParaRPr lang="en-US" dirty="0"/>
          </a:p>
        </p:txBody>
      </p:sp>
      <p:sp>
        <p:nvSpPr>
          <p:cNvPr id="11" name="Google Shape;42;p34">
            <a:extLst>
              <a:ext uri="{FF2B5EF4-FFF2-40B4-BE49-F238E27FC236}">
                <a16:creationId xmlns:a16="http://schemas.microsoft.com/office/drawing/2014/main" id="{887813EA-388D-06FE-A793-F57D8ECCE4E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 name="Google Shape;41;p34">
            <a:extLst>
              <a:ext uri="{FF2B5EF4-FFF2-40B4-BE49-F238E27FC236}">
                <a16:creationId xmlns:a16="http://schemas.microsoft.com/office/drawing/2014/main" id="{05B09541-94F6-299A-599B-C266516ADBCA}"/>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 name="Google Shape;43;p34">
            <a:extLst>
              <a:ext uri="{FF2B5EF4-FFF2-40B4-BE49-F238E27FC236}">
                <a16:creationId xmlns:a16="http://schemas.microsoft.com/office/drawing/2014/main" id="{D1B2CD54-3DC7-593F-7BCF-95568F3BDFD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04282226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2" name="Google Shape;354;p55">
            <a:extLst>
              <a:ext uri="{FF2B5EF4-FFF2-40B4-BE49-F238E27FC236}">
                <a16:creationId xmlns:a16="http://schemas.microsoft.com/office/drawing/2014/main" id="{B405218E-8D16-647E-6AF0-945515E74FBA}"/>
              </a:ext>
            </a:extLst>
          </p:cNvPr>
          <p:cNvGrpSpPr/>
          <p:nvPr userDrawn="1"/>
        </p:nvGrpSpPr>
        <p:grpSpPr>
          <a:xfrm>
            <a:off x="3138739" y="1728182"/>
            <a:ext cx="2866522" cy="2848912"/>
            <a:chOff x="-15798" y="0"/>
            <a:chExt cx="2571596" cy="2555798"/>
          </a:xfrm>
        </p:grpSpPr>
        <p:sp>
          <p:nvSpPr>
            <p:cNvPr id="3" name="Google Shape;355;p55">
              <a:extLst>
                <a:ext uri="{FF2B5EF4-FFF2-40B4-BE49-F238E27FC236}">
                  <a16:creationId xmlns:a16="http://schemas.microsoft.com/office/drawing/2014/main" id="{E319B3AB-19A7-0EF3-C542-29C3E7638252}"/>
                </a:ext>
              </a:extLst>
            </p:cNvPr>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4" name="Google Shape;356;p55">
              <a:extLst>
                <a:ext uri="{FF2B5EF4-FFF2-40B4-BE49-F238E27FC236}">
                  <a16:creationId xmlns:a16="http://schemas.microsoft.com/office/drawing/2014/main" id="{8B3761FE-4B64-9918-ADCD-466C7EBD40AD}"/>
                </a:ext>
              </a:extLst>
            </p:cNvPr>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sp>
          <p:nvSpPr>
            <p:cNvPr id="5" name="Google Shape;357;p55">
              <a:extLst>
                <a:ext uri="{FF2B5EF4-FFF2-40B4-BE49-F238E27FC236}">
                  <a16:creationId xmlns:a16="http://schemas.microsoft.com/office/drawing/2014/main" id="{08C6FDB7-A752-7EC8-5FEA-DEB15223D2FA}"/>
                </a:ext>
              </a:extLst>
            </p:cNvPr>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tx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ublic Sans" pitchFamily="2" charset="77"/>
                <a:ea typeface="Calibri"/>
                <a:cs typeface="Calibri"/>
                <a:sym typeface="Calibri"/>
              </a:endParaRPr>
            </a:p>
          </p:txBody>
        </p:sp>
        <p:sp>
          <p:nvSpPr>
            <p:cNvPr id="6" name="Google Shape;358;p55">
              <a:extLst>
                <a:ext uri="{FF2B5EF4-FFF2-40B4-BE49-F238E27FC236}">
                  <a16:creationId xmlns:a16="http://schemas.microsoft.com/office/drawing/2014/main" id="{E39F00C5-4C90-B9D2-E2B6-3CBE2EDB82D0}"/>
                </a:ext>
              </a:extLst>
            </p:cNvPr>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Public Sans" pitchFamily="2" charset="77"/>
              </a:endParaRPr>
            </a:p>
          </p:txBody>
        </p:sp>
        <p:sp>
          <p:nvSpPr>
            <p:cNvPr id="7" name="Google Shape;359;p55">
              <a:extLst>
                <a:ext uri="{FF2B5EF4-FFF2-40B4-BE49-F238E27FC236}">
                  <a16:creationId xmlns:a16="http://schemas.microsoft.com/office/drawing/2014/main" id="{01D34FF6-A37A-1CFD-4EE8-FA1C174ABACA}"/>
                </a:ext>
              </a:extLst>
            </p:cNvPr>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ublic Sans" pitchFamily="2" charset="77"/>
              </a:endParaRPr>
            </a:p>
          </p:txBody>
        </p:sp>
      </p:grpSp>
      <p:sp>
        <p:nvSpPr>
          <p:cNvPr id="8" name="Google Shape;360;p55">
            <a:extLst>
              <a:ext uri="{FF2B5EF4-FFF2-40B4-BE49-F238E27FC236}">
                <a16:creationId xmlns:a16="http://schemas.microsoft.com/office/drawing/2014/main" id="{55428144-A96A-2222-35C7-FE20E3AF8A6C}"/>
              </a:ext>
            </a:extLst>
          </p:cNvPr>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0" lvl="0" indent="0" algn="ctr">
              <a:lnSpc>
                <a:spcPct val="100000"/>
              </a:lnSpc>
              <a:spcBef>
                <a:spcPts val="0"/>
              </a:spcBef>
              <a:spcAft>
                <a:spcPts val="0"/>
              </a:spcAft>
              <a:buClr>
                <a:schemeClr val="dk1"/>
              </a:buClr>
              <a:buSzPts val="2000"/>
              <a:buFont typeface="Public Sans"/>
              <a:buNone/>
              <a:defRPr sz="2000" b="1" i="1">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9" name="Google Shape;361;p55">
            <a:extLst>
              <a:ext uri="{FF2B5EF4-FFF2-40B4-BE49-F238E27FC236}">
                <a16:creationId xmlns:a16="http://schemas.microsoft.com/office/drawing/2014/main" id="{117A1435-E50D-7ADC-FAC2-0BBCB05E327F}"/>
              </a:ext>
            </a:extLst>
          </p:cNvPr>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0" name="Google Shape;362;p55">
            <a:extLst>
              <a:ext uri="{FF2B5EF4-FFF2-40B4-BE49-F238E27FC236}">
                <a16:creationId xmlns:a16="http://schemas.microsoft.com/office/drawing/2014/main" id="{E4E7DE6B-5B1F-7556-6AA4-9425E4944538}"/>
              </a:ext>
            </a:extLst>
          </p:cNvPr>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1" name="Google Shape;363;p55">
            <a:extLst>
              <a:ext uri="{FF2B5EF4-FFF2-40B4-BE49-F238E27FC236}">
                <a16:creationId xmlns:a16="http://schemas.microsoft.com/office/drawing/2014/main" id="{4A6C77E4-2AEC-250C-50AD-5EDC561403ED}"/>
              </a:ext>
            </a:extLst>
          </p:cNvPr>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 name="Google Shape;364;p55">
            <a:extLst>
              <a:ext uri="{FF2B5EF4-FFF2-40B4-BE49-F238E27FC236}">
                <a16:creationId xmlns:a16="http://schemas.microsoft.com/office/drawing/2014/main" id="{D05C31AE-A445-49AB-D0BE-0D854BDD48F9}"/>
              </a:ext>
            </a:extLst>
          </p:cNvPr>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0" lvl="0" indent="0" algn="l">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3" name="Google Shape;365;p55">
            <a:extLst>
              <a:ext uri="{FF2B5EF4-FFF2-40B4-BE49-F238E27FC236}">
                <a16:creationId xmlns:a16="http://schemas.microsoft.com/office/drawing/2014/main" id="{B646D77D-1199-C8F4-5EEE-672A777D660D}"/>
              </a:ext>
            </a:extLst>
          </p:cNvPr>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4" name="Google Shape;366;p55">
            <a:extLst>
              <a:ext uri="{FF2B5EF4-FFF2-40B4-BE49-F238E27FC236}">
                <a16:creationId xmlns:a16="http://schemas.microsoft.com/office/drawing/2014/main" id="{45B332AF-E048-7C7C-5485-E4CB9045CB72}"/>
              </a:ext>
            </a:extLst>
          </p:cNvPr>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5" name="Google Shape;367;p55">
            <a:extLst>
              <a:ext uri="{FF2B5EF4-FFF2-40B4-BE49-F238E27FC236}">
                <a16:creationId xmlns:a16="http://schemas.microsoft.com/office/drawing/2014/main" id="{77526000-E0B5-F9DC-D3FE-83B79854D79E}"/>
              </a:ext>
            </a:extLst>
          </p:cNvPr>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300"/>
              <a:buFont typeface="Public Sans"/>
              <a:buNone/>
              <a:defRPr sz="1300" b="1"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6" name="Google Shape;368;p55">
            <a:extLst>
              <a:ext uri="{FF2B5EF4-FFF2-40B4-BE49-F238E27FC236}">
                <a16:creationId xmlns:a16="http://schemas.microsoft.com/office/drawing/2014/main" id="{769A212C-726E-BFE4-DAFC-831EB9D039D8}"/>
              </a:ext>
            </a:extLst>
          </p:cNvPr>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0" lvl="0" indent="0" algn="r">
              <a:lnSpc>
                <a:spcPct val="100000"/>
              </a:lnSpc>
              <a:spcBef>
                <a:spcPts val="0"/>
              </a:spcBef>
              <a:spcAft>
                <a:spcPts val="0"/>
              </a:spcAft>
              <a:buClr>
                <a:schemeClr val="dk1"/>
              </a:buClr>
              <a:buSzPts val="1200"/>
              <a:buFont typeface="Public Sans"/>
              <a:buNone/>
              <a:defRPr sz="1200" b="0" i="0">
                <a:solidFill>
                  <a:schemeClr val="dk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7" name="Google Shape;361;p55">
            <a:extLst>
              <a:ext uri="{FF2B5EF4-FFF2-40B4-BE49-F238E27FC236}">
                <a16:creationId xmlns:a16="http://schemas.microsoft.com/office/drawing/2014/main" id="{0D8D745B-C32D-F322-6C4C-698520931184}"/>
              </a:ext>
            </a:extLst>
          </p:cNvPr>
          <p:cNvSpPr txBox="1">
            <a:spLocks noGrp="1"/>
          </p:cNvSpPr>
          <p:nvPr>
            <p:ph type="body" idx="10" hasCustomPrompt="1"/>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1</a:t>
            </a:r>
            <a:endParaRPr dirty="0"/>
          </a:p>
        </p:txBody>
      </p:sp>
      <p:sp>
        <p:nvSpPr>
          <p:cNvPr id="18" name="Google Shape;361;p55">
            <a:extLst>
              <a:ext uri="{FF2B5EF4-FFF2-40B4-BE49-F238E27FC236}">
                <a16:creationId xmlns:a16="http://schemas.microsoft.com/office/drawing/2014/main" id="{3AF80A99-7CBA-D3FA-00D9-D2D4918B2BAD}"/>
              </a:ext>
            </a:extLst>
          </p:cNvPr>
          <p:cNvSpPr txBox="1">
            <a:spLocks noGrp="1"/>
          </p:cNvSpPr>
          <p:nvPr>
            <p:ph type="body" idx="11" hasCustomPrompt="1"/>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2</a:t>
            </a:r>
            <a:endParaRPr dirty="0"/>
          </a:p>
        </p:txBody>
      </p:sp>
      <p:sp>
        <p:nvSpPr>
          <p:cNvPr id="19" name="Google Shape;361;p55">
            <a:extLst>
              <a:ext uri="{FF2B5EF4-FFF2-40B4-BE49-F238E27FC236}">
                <a16:creationId xmlns:a16="http://schemas.microsoft.com/office/drawing/2014/main" id="{9BAA8336-4E13-13FD-8362-023F2CE23FE4}"/>
              </a:ext>
            </a:extLst>
          </p:cNvPr>
          <p:cNvSpPr txBox="1">
            <a:spLocks noGrp="1"/>
          </p:cNvSpPr>
          <p:nvPr>
            <p:ph type="body" idx="12" hasCustomPrompt="1"/>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3</a:t>
            </a:r>
            <a:endParaRPr dirty="0"/>
          </a:p>
        </p:txBody>
      </p:sp>
      <p:sp>
        <p:nvSpPr>
          <p:cNvPr id="20" name="Google Shape;361;p55">
            <a:extLst>
              <a:ext uri="{FF2B5EF4-FFF2-40B4-BE49-F238E27FC236}">
                <a16:creationId xmlns:a16="http://schemas.microsoft.com/office/drawing/2014/main" id="{D75AA32E-168C-DEE4-408C-CA0B2EF084F4}"/>
              </a:ext>
            </a:extLst>
          </p:cNvPr>
          <p:cNvSpPr txBox="1">
            <a:spLocks noGrp="1"/>
          </p:cNvSpPr>
          <p:nvPr>
            <p:ph type="body" idx="13" hasCustomPrompt="1"/>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chemeClr val="dk1"/>
              </a:buClr>
              <a:buSzPts val="1300"/>
              <a:buFont typeface="Public Sans"/>
              <a:buNone/>
              <a:defRPr sz="1300" b="1" i="0">
                <a:solidFill>
                  <a:schemeClr val="bg1"/>
                </a:solidFill>
                <a:latin typeface="Public Sans"/>
                <a:ea typeface="Public Sans"/>
                <a:cs typeface="Public Sans"/>
                <a:sym typeface="Public Sans"/>
              </a:defRPr>
            </a:lvl1pPr>
            <a:lvl2pPr marL="914400" lvl="1"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2pPr>
            <a:lvl3pPr marL="1371600" lvl="2"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3pPr>
            <a:lvl4pPr marL="1828800" lvl="3"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4pPr>
            <a:lvl5pPr marL="2286000" lvl="4" indent="-228600" algn="ctr">
              <a:lnSpc>
                <a:spcPct val="100000"/>
              </a:lnSpc>
              <a:spcBef>
                <a:spcPts val="375"/>
              </a:spcBef>
              <a:spcAft>
                <a:spcPts val="0"/>
              </a:spcAft>
              <a:buClr>
                <a:schemeClr val="dk1"/>
              </a:buClr>
              <a:buSzPts val="3200"/>
              <a:buFont typeface="Public Sans"/>
              <a:buNone/>
              <a:defRPr sz="3200" b="1" i="1">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r>
              <a:rPr lang="en-US" dirty="0"/>
              <a:t>4</a:t>
            </a:r>
            <a:endParaRPr dirty="0"/>
          </a:p>
        </p:txBody>
      </p:sp>
    </p:spTree>
    <p:extLst>
      <p:ext uri="{BB962C8B-B14F-4D97-AF65-F5344CB8AC3E}">
        <p14:creationId xmlns:p14="http://schemas.microsoft.com/office/powerpoint/2010/main" val="505330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EF9EC444-9608-BC0D-7C94-03B0F674AAE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38BBFE5D-F159-B2B7-4B82-C3D63761C8B0}"/>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593D1AC5-DF7D-1074-49EF-E079B8362475}"/>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71A06CD3-A1D7-BF32-76AA-77B05F3587CE}"/>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3AD48A7E-C38E-017E-2078-4545C67EC4F7}"/>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25D9ED9A-D57D-23D9-7DBC-C77404148CAD}"/>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B39A0886-D81B-47A4-3EA9-89623B13794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6693262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11" name="Google Shape;247;p45" descr="Shape&#10;&#10;Description automatically generated with low confidence">
            <a:extLst>
              <a:ext uri="{FF2B5EF4-FFF2-40B4-BE49-F238E27FC236}">
                <a16:creationId xmlns:a16="http://schemas.microsoft.com/office/drawing/2014/main" id="{9825E552-91A0-B702-F091-42B121AE1E3D}"/>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grpSp>
        <p:nvGrpSpPr>
          <p:cNvPr id="4" name="Google Shape;220;p68">
            <a:extLst>
              <a:ext uri="{FF2B5EF4-FFF2-40B4-BE49-F238E27FC236}">
                <a16:creationId xmlns:a16="http://schemas.microsoft.com/office/drawing/2014/main" id="{D9057052-F2B1-9D2B-9E33-A98D90B86E56}"/>
              </a:ext>
            </a:extLst>
          </p:cNvPr>
          <p:cNvGrpSpPr/>
          <p:nvPr userDrawn="1"/>
        </p:nvGrpSpPr>
        <p:grpSpPr>
          <a:xfrm>
            <a:off x="2525214" y="825411"/>
            <a:ext cx="4093572" cy="4069088"/>
            <a:chOff x="2519466" y="821088"/>
            <a:chExt cx="4348428" cy="4322420"/>
          </a:xfrm>
        </p:grpSpPr>
        <p:sp>
          <p:nvSpPr>
            <p:cNvPr id="5" name="Google Shape;221;p68">
              <a:extLst>
                <a:ext uri="{FF2B5EF4-FFF2-40B4-BE49-F238E27FC236}">
                  <a16:creationId xmlns:a16="http://schemas.microsoft.com/office/drawing/2014/main" id="{9D707C6D-7CDF-201D-D03C-13D5ED245B48}"/>
                </a:ext>
              </a:extLst>
            </p:cNvPr>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 name="Google Shape;222;p68">
              <a:extLst>
                <a:ext uri="{FF2B5EF4-FFF2-40B4-BE49-F238E27FC236}">
                  <a16:creationId xmlns:a16="http://schemas.microsoft.com/office/drawing/2014/main" id="{3B7AEC29-14E5-2D76-9E85-931A7610F829}"/>
                </a:ext>
              </a:extLst>
            </p:cNvPr>
            <p:cNvSpPr/>
            <p:nvPr/>
          </p:nvSpPr>
          <p:spPr>
            <a:xfrm>
              <a:off x="3614360" y="82108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dirty="0">
                <a:solidFill>
                  <a:srgbClr val="000000"/>
                </a:solidFill>
                <a:latin typeface="Public Sans"/>
                <a:ea typeface="Public Sans"/>
                <a:cs typeface="Public Sans"/>
                <a:sym typeface="Public Sans"/>
              </a:endParaRPr>
            </a:p>
          </p:txBody>
        </p:sp>
        <p:sp>
          <p:nvSpPr>
            <p:cNvPr id="8" name="Google Shape;224;p68">
              <a:extLst>
                <a:ext uri="{FF2B5EF4-FFF2-40B4-BE49-F238E27FC236}">
                  <a16:creationId xmlns:a16="http://schemas.microsoft.com/office/drawing/2014/main" id="{B4E284A1-DC61-523F-22EE-A2ACA58EFCD6}"/>
                </a:ext>
              </a:extLst>
            </p:cNvPr>
            <p:cNvSpPr/>
            <p:nvPr/>
          </p:nvSpPr>
          <p:spPr>
            <a:xfrm>
              <a:off x="3614356" y="2977508"/>
              <a:ext cx="2166000" cy="2166000"/>
            </a:xfrm>
            <a:prstGeom prst="ellipse">
              <a:avLst/>
            </a:prstGeom>
            <a:solidFill>
              <a:schemeClr val="tx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9" name="Google Shape;225;p68">
              <a:extLst>
                <a:ext uri="{FF2B5EF4-FFF2-40B4-BE49-F238E27FC236}">
                  <a16:creationId xmlns:a16="http://schemas.microsoft.com/office/drawing/2014/main" id="{9614D3E9-C717-1A38-C740-372F43C6523D}"/>
                </a:ext>
              </a:extLst>
            </p:cNvPr>
            <p:cNvSpPr/>
            <p:nvPr/>
          </p:nvSpPr>
          <p:spPr>
            <a:xfrm>
              <a:off x="4701894" y="1904474"/>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7" name="Google Shape;223;p68">
              <a:extLst>
                <a:ext uri="{FF2B5EF4-FFF2-40B4-BE49-F238E27FC236}">
                  <a16:creationId xmlns:a16="http://schemas.microsoft.com/office/drawing/2014/main" id="{5F54B26C-394F-708F-B618-360A64211311}"/>
                </a:ext>
              </a:extLst>
            </p:cNvPr>
            <p:cNvSpPr/>
            <p:nvPr/>
          </p:nvSpPr>
          <p:spPr>
            <a:xfrm>
              <a:off x="2519466" y="1904508"/>
              <a:ext cx="2166000" cy="2166000"/>
            </a:xfrm>
            <a:prstGeom prst="ellipse">
              <a:avLst/>
            </a:prstGeom>
            <a:solidFill>
              <a:schemeClr val="bg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10" name="Google Shape;226;p68">
              <a:extLst>
                <a:ext uri="{FF2B5EF4-FFF2-40B4-BE49-F238E27FC236}">
                  <a16:creationId xmlns:a16="http://schemas.microsoft.com/office/drawing/2014/main" id="{1501F924-B843-3B8B-20C2-9BDAA5B4E945}"/>
                </a:ext>
              </a:extLst>
            </p:cNvPr>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15" name="Google Shape;227;p68">
            <a:extLst>
              <a:ext uri="{FF2B5EF4-FFF2-40B4-BE49-F238E27FC236}">
                <a16:creationId xmlns:a16="http://schemas.microsoft.com/office/drawing/2014/main" id="{234B59FE-F6AA-E395-3E6C-E1BD5D388F94}"/>
              </a:ext>
            </a:extLst>
          </p:cNvPr>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6" name="Google Shape;228;p68">
            <a:extLst>
              <a:ext uri="{FF2B5EF4-FFF2-40B4-BE49-F238E27FC236}">
                <a16:creationId xmlns:a16="http://schemas.microsoft.com/office/drawing/2014/main" id="{C287F682-6067-66C8-E031-FCDC6E449F4E}"/>
              </a:ext>
            </a:extLst>
          </p:cNvPr>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7" name="Google Shape;229;p68">
            <a:extLst>
              <a:ext uri="{FF2B5EF4-FFF2-40B4-BE49-F238E27FC236}">
                <a16:creationId xmlns:a16="http://schemas.microsoft.com/office/drawing/2014/main" id="{527ABD3A-1381-FBD8-FF3F-B8C379F38E71}"/>
              </a:ext>
            </a:extLst>
          </p:cNvPr>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8" name="Google Shape;230;p68">
            <a:extLst>
              <a:ext uri="{FF2B5EF4-FFF2-40B4-BE49-F238E27FC236}">
                <a16:creationId xmlns:a16="http://schemas.microsoft.com/office/drawing/2014/main" id="{DBD4F97A-5AAA-17B7-3478-4083D52A21AF}"/>
              </a:ext>
            </a:extLst>
          </p:cNvPr>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12" name="Google Shape;41;p34">
            <a:extLst>
              <a:ext uri="{FF2B5EF4-FFF2-40B4-BE49-F238E27FC236}">
                <a16:creationId xmlns:a16="http://schemas.microsoft.com/office/drawing/2014/main" id="{520CB6E5-9812-1F63-662E-15C940BC131E}"/>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3" name="Google Shape;43;p34">
            <a:extLst>
              <a:ext uri="{FF2B5EF4-FFF2-40B4-BE49-F238E27FC236}">
                <a16:creationId xmlns:a16="http://schemas.microsoft.com/office/drawing/2014/main" id="{06DB4B5E-BFCE-9A5A-00D2-4450273CBC15}"/>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99959138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9" name="Group 8">
            <a:extLst>
              <a:ext uri="{FF2B5EF4-FFF2-40B4-BE49-F238E27FC236}">
                <a16:creationId xmlns:a16="http://schemas.microsoft.com/office/drawing/2014/main" id="{65B8FDF8-33EF-80CC-243F-93779C71C3BD}"/>
              </a:ext>
            </a:extLst>
          </p:cNvPr>
          <p:cNvGrpSpPr/>
          <p:nvPr/>
        </p:nvGrpSpPr>
        <p:grpSpPr>
          <a:xfrm>
            <a:off x="939787" y="2252013"/>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52013"/>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52013"/>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52013"/>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52013"/>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15427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B315623B-6970-5C68-F929-0F932A9F162E}"/>
              </a:ext>
            </a:extLst>
          </p:cNvPr>
          <p:cNvGrpSpPr/>
          <p:nvPr userDrawn="1"/>
        </p:nvGrpSpPr>
        <p:grpSpPr>
          <a:xfrm>
            <a:off x="939787" y="2252013"/>
            <a:ext cx="7245449" cy="588192"/>
            <a:chOff x="939787" y="2277651"/>
            <a:chExt cx="7245449" cy="588192"/>
          </a:xfrm>
        </p:grpSpPr>
        <p:grpSp>
          <p:nvGrpSpPr>
            <p:cNvPr id="9" name="Group 8">
              <a:extLst>
                <a:ext uri="{FF2B5EF4-FFF2-40B4-BE49-F238E27FC236}">
                  <a16:creationId xmlns:a16="http://schemas.microsoft.com/office/drawing/2014/main" id="{65B8FDF8-33EF-80CC-243F-93779C71C3BD}"/>
                </a:ext>
              </a:extLst>
            </p:cNvPr>
            <p:cNvGrpSpPr/>
            <p:nvPr/>
          </p:nvGrpSpPr>
          <p:grpSpPr>
            <a:xfrm>
              <a:off x="939787" y="2277651"/>
              <a:ext cx="281352" cy="588192"/>
              <a:chOff x="1482928" y="1706140"/>
              <a:chExt cx="396240" cy="828375"/>
            </a:xfrm>
          </p:grpSpPr>
          <p:grpSp>
            <p:nvGrpSpPr>
              <p:cNvPr id="10" name="Group 9">
                <a:extLst>
                  <a:ext uri="{FF2B5EF4-FFF2-40B4-BE49-F238E27FC236}">
                    <a16:creationId xmlns:a16="http://schemas.microsoft.com/office/drawing/2014/main" id="{A7FADC6A-D63F-556B-8553-B9E4C339EFA7}"/>
                  </a:ext>
                </a:extLst>
              </p:cNvPr>
              <p:cNvGrpSpPr/>
              <p:nvPr/>
            </p:nvGrpSpPr>
            <p:grpSpPr>
              <a:xfrm>
                <a:off x="1482928" y="1706140"/>
                <a:ext cx="396240" cy="661021"/>
                <a:chOff x="1424940" y="1729740"/>
                <a:chExt cx="396240" cy="661021"/>
              </a:xfrm>
            </p:grpSpPr>
            <p:sp>
              <p:nvSpPr>
                <p:cNvPr id="14" name="Rectangle 13">
                  <a:extLst>
                    <a:ext uri="{FF2B5EF4-FFF2-40B4-BE49-F238E27FC236}">
                      <a16:creationId xmlns:a16="http://schemas.microsoft.com/office/drawing/2014/main" id="{7DE68C78-99A6-0819-AFA2-60D9EB15ED06}"/>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5" name="Rectangle 14">
                  <a:extLst>
                    <a:ext uri="{FF2B5EF4-FFF2-40B4-BE49-F238E27FC236}">
                      <a16:creationId xmlns:a16="http://schemas.microsoft.com/office/drawing/2014/main" id="{B10B4B20-B470-73A2-78CF-AF0F4584CBC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2" name="Straight Arrow Connector 11">
                <a:extLst>
                  <a:ext uri="{FF2B5EF4-FFF2-40B4-BE49-F238E27FC236}">
                    <a16:creationId xmlns:a16="http://schemas.microsoft.com/office/drawing/2014/main" id="{B689AAEB-2C66-2323-BBFC-B1317D0C567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A6A0BDA0-8E3B-079C-A190-43E6ABCFEA3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1" name="Group 40">
              <a:extLst>
                <a:ext uri="{FF2B5EF4-FFF2-40B4-BE49-F238E27FC236}">
                  <a16:creationId xmlns:a16="http://schemas.microsoft.com/office/drawing/2014/main" id="{4EFE92BD-6420-6316-CC09-2CE2F38FC4BE}"/>
                </a:ext>
              </a:extLst>
            </p:cNvPr>
            <p:cNvGrpSpPr/>
            <p:nvPr userDrawn="1"/>
          </p:nvGrpSpPr>
          <p:grpSpPr>
            <a:xfrm>
              <a:off x="2680811" y="2277651"/>
              <a:ext cx="281352" cy="588192"/>
              <a:chOff x="1482928" y="1706140"/>
              <a:chExt cx="396240" cy="828375"/>
            </a:xfrm>
          </p:grpSpPr>
          <p:grpSp>
            <p:nvGrpSpPr>
              <p:cNvPr id="42" name="Group 41">
                <a:extLst>
                  <a:ext uri="{FF2B5EF4-FFF2-40B4-BE49-F238E27FC236}">
                    <a16:creationId xmlns:a16="http://schemas.microsoft.com/office/drawing/2014/main" id="{9100DD6E-AE0A-F482-69D1-A2264A8ADEC2}"/>
                  </a:ext>
                </a:extLst>
              </p:cNvPr>
              <p:cNvGrpSpPr/>
              <p:nvPr/>
            </p:nvGrpSpPr>
            <p:grpSpPr>
              <a:xfrm>
                <a:off x="1482928" y="1706140"/>
                <a:ext cx="396240" cy="661021"/>
                <a:chOff x="1424940" y="1729740"/>
                <a:chExt cx="396240" cy="661021"/>
              </a:xfrm>
            </p:grpSpPr>
            <p:sp>
              <p:nvSpPr>
                <p:cNvPr id="45" name="Rectangle 44">
                  <a:extLst>
                    <a:ext uri="{FF2B5EF4-FFF2-40B4-BE49-F238E27FC236}">
                      <a16:creationId xmlns:a16="http://schemas.microsoft.com/office/drawing/2014/main" id="{29404A4D-B96A-84DA-624F-8C8E03E849B2}"/>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46" name="Rectangle 45">
                  <a:extLst>
                    <a:ext uri="{FF2B5EF4-FFF2-40B4-BE49-F238E27FC236}">
                      <a16:creationId xmlns:a16="http://schemas.microsoft.com/office/drawing/2014/main" id="{70A473E6-BAFD-4B5B-5383-9F472283BD03}"/>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3" name="Straight Arrow Connector 42">
                <a:extLst>
                  <a:ext uri="{FF2B5EF4-FFF2-40B4-BE49-F238E27FC236}">
                    <a16:creationId xmlns:a16="http://schemas.microsoft.com/office/drawing/2014/main" id="{B3D6A4C9-A576-4E2D-08A2-DC7ED22895E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3C41058-58D2-7B02-8794-C1E0B8BAFAC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7" name="Group 46">
              <a:extLst>
                <a:ext uri="{FF2B5EF4-FFF2-40B4-BE49-F238E27FC236}">
                  <a16:creationId xmlns:a16="http://schemas.microsoft.com/office/drawing/2014/main" id="{5DBAF5E2-34F0-0B88-D712-70EFA4E11A1A}"/>
                </a:ext>
              </a:extLst>
            </p:cNvPr>
            <p:cNvGrpSpPr/>
            <p:nvPr userDrawn="1"/>
          </p:nvGrpSpPr>
          <p:grpSpPr>
            <a:xfrm>
              <a:off x="4421835" y="2277651"/>
              <a:ext cx="281352" cy="588192"/>
              <a:chOff x="1482928" y="1706140"/>
              <a:chExt cx="396240" cy="828375"/>
            </a:xfrm>
          </p:grpSpPr>
          <p:grpSp>
            <p:nvGrpSpPr>
              <p:cNvPr id="48" name="Group 47">
                <a:extLst>
                  <a:ext uri="{FF2B5EF4-FFF2-40B4-BE49-F238E27FC236}">
                    <a16:creationId xmlns:a16="http://schemas.microsoft.com/office/drawing/2014/main" id="{A973C76B-0D69-DD79-46AA-58E8D1F2F1F3}"/>
                  </a:ext>
                </a:extLst>
              </p:cNvPr>
              <p:cNvGrpSpPr/>
              <p:nvPr/>
            </p:nvGrpSpPr>
            <p:grpSpPr>
              <a:xfrm>
                <a:off x="1482928" y="1706140"/>
                <a:ext cx="396240" cy="661021"/>
                <a:chOff x="1424940" y="1729740"/>
                <a:chExt cx="396240" cy="661021"/>
              </a:xfrm>
            </p:grpSpPr>
            <p:sp>
              <p:nvSpPr>
                <p:cNvPr id="51" name="Rectangle 50">
                  <a:extLst>
                    <a:ext uri="{FF2B5EF4-FFF2-40B4-BE49-F238E27FC236}">
                      <a16:creationId xmlns:a16="http://schemas.microsoft.com/office/drawing/2014/main" id="{597F7F3B-8F66-2C06-08D7-20911ABDB9B3}"/>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2" name="Rectangle 51">
                  <a:extLst>
                    <a:ext uri="{FF2B5EF4-FFF2-40B4-BE49-F238E27FC236}">
                      <a16:creationId xmlns:a16="http://schemas.microsoft.com/office/drawing/2014/main" id="{80F0B72E-1812-61E5-2229-63F25BE9EE9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9" name="Straight Arrow Connector 48">
                <a:extLst>
                  <a:ext uri="{FF2B5EF4-FFF2-40B4-BE49-F238E27FC236}">
                    <a16:creationId xmlns:a16="http://schemas.microsoft.com/office/drawing/2014/main" id="{A8010848-5DDF-7979-63BD-201FC76A55C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65EDFFDF-8321-64CC-C419-32603F9C8256}"/>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53" name="Group 52">
              <a:extLst>
                <a:ext uri="{FF2B5EF4-FFF2-40B4-BE49-F238E27FC236}">
                  <a16:creationId xmlns:a16="http://schemas.microsoft.com/office/drawing/2014/main" id="{D5F33CE8-BFE3-B6FE-EAB1-4FA7B84B31F0}"/>
                </a:ext>
              </a:extLst>
            </p:cNvPr>
            <p:cNvGrpSpPr/>
            <p:nvPr userDrawn="1"/>
          </p:nvGrpSpPr>
          <p:grpSpPr>
            <a:xfrm>
              <a:off x="6162859" y="2277651"/>
              <a:ext cx="281352" cy="588192"/>
              <a:chOff x="1482928" y="1706140"/>
              <a:chExt cx="396240" cy="828375"/>
            </a:xfrm>
          </p:grpSpPr>
          <p:grpSp>
            <p:nvGrpSpPr>
              <p:cNvPr id="54" name="Group 53">
                <a:extLst>
                  <a:ext uri="{FF2B5EF4-FFF2-40B4-BE49-F238E27FC236}">
                    <a16:creationId xmlns:a16="http://schemas.microsoft.com/office/drawing/2014/main" id="{8E93876A-3BDD-5637-941F-B2D06FD27713}"/>
                  </a:ext>
                </a:extLst>
              </p:cNvPr>
              <p:cNvGrpSpPr/>
              <p:nvPr/>
            </p:nvGrpSpPr>
            <p:grpSpPr>
              <a:xfrm>
                <a:off x="1482928" y="1706140"/>
                <a:ext cx="396240" cy="661021"/>
                <a:chOff x="1424940" y="1729740"/>
                <a:chExt cx="396240" cy="661021"/>
              </a:xfrm>
            </p:grpSpPr>
            <p:sp>
              <p:nvSpPr>
                <p:cNvPr id="58" name="Rectangle 57">
                  <a:extLst>
                    <a:ext uri="{FF2B5EF4-FFF2-40B4-BE49-F238E27FC236}">
                      <a16:creationId xmlns:a16="http://schemas.microsoft.com/office/drawing/2014/main" id="{B8679792-A846-38E2-EFDD-5B560300DD13}"/>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9" name="Rectangle 58">
                  <a:extLst>
                    <a:ext uri="{FF2B5EF4-FFF2-40B4-BE49-F238E27FC236}">
                      <a16:creationId xmlns:a16="http://schemas.microsoft.com/office/drawing/2014/main" id="{1BC6C77E-2A4F-05A3-0E43-CF1CDD921CE4}"/>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6" name="Straight Arrow Connector 55">
                <a:extLst>
                  <a:ext uri="{FF2B5EF4-FFF2-40B4-BE49-F238E27FC236}">
                    <a16:creationId xmlns:a16="http://schemas.microsoft.com/office/drawing/2014/main" id="{0E4BAB47-46F1-7F5C-C0C2-F233066317BE}"/>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F1C55EC1-0BA3-EE9E-7087-7DF74A31DB5B}"/>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0" name="Group 59">
              <a:extLst>
                <a:ext uri="{FF2B5EF4-FFF2-40B4-BE49-F238E27FC236}">
                  <a16:creationId xmlns:a16="http://schemas.microsoft.com/office/drawing/2014/main" id="{94B6AA54-983C-24BA-F51F-10141369484F}"/>
                </a:ext>
              </a:extLst>
            </p:cNvPr>
            <p:cNvGrpSpPr/>
            <p:nvPr userDrawn="1"/>
          </p:nvGrpSpPr>
          <p:grpSpPr>
            <a:xfrm>
              <a:off x="7903884" y="2277651"/>
              <a:ext cx="281352" cy="588192"/>
              <a:chOff x="1482928" y="1706140"/>
              <a:chExt cx="396240" cy="828375"/>
            </a:xfrm>
          </p:grpSpPr>
          <p:grpSp>
            <p:nvGrpSpPr>
              <p:cNvPr id="61" name="Group 60">
                <a:extLst>
                  <a:ext uri="{FF2B5EF4-FFF2-40B4-BE49-F238E27FC236}">
                    <a16:creationId xmlns:a16="http://schemas.microsoft.com/office/drawing/2014/main" id="{7A8D3AC2-E51E-6D84-B653-A9B670C7D129}"/>
                  </a:ext>
                </a:extLst>
              </p:cNvPr>
              <p:cNvGrpSpPr/>
              <p:nvPr/>
            </p:nvGrpSpPr>
            <p:grpSpPr>
              <a:xfrm>
                <a:off x="1482928" y="1706140"/>
                <a:ext cx="396240" cy="661021"/>
                <a:chOff x="1424940" y="1729740"/>
                <a:chExt cx="396240" cy="661021"/>
              </a:xfrm>
            </p:grpSpPr>
            <p:sp>
              <p:nvSpPr>
                <p:cNvPr id="64" name="Rectangle 63">
                  <a:extLst>
                    <a:ext uri="{FF2B5EF4-FFF2-40B4-BE49-F238E27FC236}">
                      <a16:creationId xmlns:a16="http://schemas.microsoft.com/office/drawing/2014/main" id="{D1FAB1F3-F72B-6FCA-E1BF-B9BC3C838F20}"/>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5" name="Rectangle 64">
                  <a:extLst>
                    <a:ext uri="{FF2B5EF4-FFF2-40B4-BE49-F238E27FC236}">
                      <a16:creationId xmlns:a16="http://schemas.microsoft.com/office/drawing/2014/main" id="{3190E08E-F502-4224-75DF-B1982F676B6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2" name="Straight Arrow Connector 61">
                <a:extLst>
                  <a:ext uri="{FF2B5EF4-FFF2-40B4-BE49-F238E27FC236}">
                    <a16:creationId xmlns:a16="http://schemas.microsoft.com/office/drawing/2014/main" id="{E169EB9A-67E5-AF8F-42A3-FCD7E738D83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FF02AED-5138-820D-FADC-6D37D3869E97}"/>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67" name="Text Placeholder 16">
            <a:extLst>
              <a:ext uri="{FF2B5EF4-FFF2-40B4-BE49-F238E27FC236}">
                <a16:creationId xmlns:a16="http://schemas.microsoft.com/office/drawing/2014/main" id="{A0D1BB5E-443A-2A78-C6E9-16A0076A8BD4}"/>
              </a:ext>
            </a:extLst>
          </p:cNvPr>
          <p:cNvSpPr>
            <a:spLocks noGrp="1"/>
          </p:cNvSpPr>
          <p:nvPr>
            <p:ph type="body" sz="quarter" idx="14"/>
          </p:nvPr>
        </p:nvSpPr>
        <p:spPr>
          <a:xfrm>
            <a:off x="223088"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70F0F4CC-DF7E-AD63-3F21-A9BFA897D875}"/>
              </a:ext>
            </a:extLst>
          </p:cNvPr>
          <p:cNvSpPr>
            <a:spLocks noGrp="1"/>
          </p:cNvSpPr>
          <p:nvPr>
            <p:ph type="body" sz="quarter" idx="15"/>
          </p:nvPr>
        </p:nvSpPr>
        <p:spPr>
          <a:xfrm>
            <a:off x="1964112"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9" name="Text Placeholder 16">
            <a:extLst>
              <a:ext uri="{FF2B5EF4-FFF2-40B4-BE49-F238E27FC236}">
                <a16:creationId xmlns:a16="http://schemas.microsoft.com/office/drawing/2014/main" id="{FB3FEDC1-1B95-ADE0-E9D6-32655612A691}"/>
              </a:ext>
            </a:extLst>
          </p:cNvPr>
          <p:cNvSpPr>
            <a:spLocks noGrp="1"/>
          </p:cNvSpPr>
          <p:nvPr>
            <p:ph type="body" sz="quarter" idx="16"/>
          </p:nvPr>
        </p:nvSpPr>
        <p:spPr>
          <a:xfrm>
            <a:off x="3705136"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0" name="Text Placeholder 16">
            <a:extLst>
              <a:ext uri="{FF2B5EF4-FFF2-40B4-BE49-F238E27FC236}">
                <a16:creationId xmlns:a16="http://schemas.microsoft.com/office/drawing/2014/main" id="{EDAAA2E0-78EE-3818-0F25-753C78E8CA49}"/>
              </a:ext>
            </a:extLst>
          </p:cNvPr>
          <p:cNvSpPr>
            <a:spLocks noGrp="1"/>
          </p:cNvSpPr>
          <p:nvPr>
            <p:ph type="body" sz="quarter" idx="17"/>
          </p:nvPr>
        </p:nvSpPr>
        <p:spPr>
          <a:xfrm>
            <a:off x="5446160"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1" name="Text Placeholder 16">
            <a:extLst>
              <a:ext uri="{FF2B5EF4-FFF2-40B4-BE49-F238E27FC236}">
                <a16:creationId xmlns:a16="http://schemas.microsoft.com/office/drawing/2014/main" id="{00252F8C-943C-934B-A893-2A56C0B55BEA}"/>
              </a:ext>
            </a:extLst>
          </p:cNvPr>
          <p:cNvSpPr>
            <a:spLocks noGrp="1"/>
          </p:cNvSpPr>
          <p:nvPr>
            <p:ph type="body" sz="quarter" idx="18"/>
          </p:nvPr>
        </p:nvSpPr>
        <p:spPr>
          <a:xfrm>
            <a:off x="7187185" y="2976272"/>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2132934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bg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2935523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 name="Rectangle: Rounded Corners 2">
            <a:extLst>
              <a:ext uri="{FF2B5EF4-FFF2-40B4-BE49-F238E27FC236}">
                <a16:creationId xmlns:a16="http://schemas.microsoft.com/office/drawing/2014/main" id="{26CC8100-02C7-64EB-6036-13E34B0E4D2E}"/>
              </a:ext>
            </a:extLst>
          </p:cNvPr>
          <p:cNvSpPr/>
          <p:nvPr/>
        </p:nvSpPr>
        <p:spPr>
          <a:xfrm>
            <a:off x="424317" y="2347851"/>
            <a:ext cx="8295367" cy="827315"/>
          </a:xfrm>
          <a:prstGeom prst="roundRect">
            <a:avLst>
              <a:gd name="adj" fmla="val 23418"/>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6" name="Oval 5">
            <a:extLst>
              <a:ext uri="{FF2B5EF4-FFF2-40B4-BE49-F238E27FC236}">
                <a16:creationId xmlns:a16="http://schemas.microsoft.com/office/drawing/2014/main" id="{447CE2AC-01F9-BB7E-F0E0-B3819C0AC894}"/>
              </a:ext>
            </a:extLst>
          </p:cNvPr>
          <p:cNvSpPr/>
          <p:nvPr/>
        </p:nvSpPr>
        <p:spPr>
          <a:xfrm>
            <a:off x="89548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1</a:t>
            </a:r>
          </a:p>
        </p:txBody>
      </p:sp>
      <p:sp>
        <p:nvSpPr>
          <p:cNvPr id="7" name="Oval 6">
            <a:extLst>
              <a:ext uri="{FF2B5EF4-FFF2-40B4-BE49-F238E27FC236}">
                <a16:creationId xmlns:a16="http://schemas.microsoft.com/office/drawing/2014/main" id="{F926E1DB-FD47-26ED-9B87-9DBA8108A0A7}"/>
              </a:ext>
            </a:extLst>
          </p:cNvPr>
          <p:cNvSpPr/>
          <p:nvPr/>
        </p:nvSpPr>
        <p:spPr>
          <a:xfrm>
            <a:off x="283282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3</a:t>
            </a:r>
          </a:p>
        </p:txBody>
      </p:sp>
      <p:sp>
        <p:nvSpPr>
          <p:cNvPr id="8" name="Oval 7">
            <a:extLst>
              <a:ext uri="{FF2B5EF4-FFF2-40B4-BE49-F238E27FC236}">
                <a16:creationId xmlns:a16="http://schemas.microsoft.com/office/drawing/2014/main" id="{0EF86E62-B708-462F-7EE9-B36ED2763FFF}"/>
              </a:ext>
            </a:extLst>
          </p:cNvPr>
          <p:cNvSpPr/>
          <p:nvPr/>
        </p:nvSpPr>
        <p:spPr>
          <a:xfrm>
            <a:off x="477016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5</a:t>
            </a:r>
          </a:p>
        </p:txBody>
      </p:sp>
      <p:sp>
        <p:nvSpPr>
          <p:cNvPr id="9" name="Oval 8">
            <a:extLst>
              <a:ext uri="{FF2B5EF4-FFF2-40B4-BE49-F238E27FC236}">
                <a16:creationId xmlns:a16="http://schemas.microsoft.com/office/drawing/2014/main" id="{5032F52E-6938-7974-C0E2-975F84D95DA1}"/>
              </a:ext>
            </a:extLst>
          </p:cNvPr>
          <p:cNvSpPr/>
          <p:nvPr/>
        </p:nvSpPr>
        <p:spPr>
          <a:xfrm>
            <a:off x="6707505" y="2047481"/>
            <a:ext cx="600740" cy="600740"/>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7</a:t>
            </a:r>
          </a:p>
        </p:txBody>
      </p:sp>
      <p:sp>
        <p:nvSpPr>
          <p:cNvPr id="10" name="Oval 9">
            <a:extLst>
              <a:ext uri="{FF2B5EF4-FFF2-40B4-BE49-F238E27FC236}">
                <a16:creationId xmlns:a16="http://schemas.microsoft.com/office/drawing/2014/main" id="{A3085B7B-A31A-C871-6A9C-DFF03E002BEB}"/>
              </a:ext>
            </a:extLst>
          </p:cNvPr>
          <p:cNvSpPr/>
          <p:nvPr/>
        </p:nvSpPr>
        <p:spPr>
          <a:xfrm>
            <a:off x="186415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2</a:t>
            </a:r>
          </a:p>
        </p:txBody>
      </p:sp>
      <p:sp>
        <p:nvSpPr>
          <p:cNvPr id="11" name="Oval 10">
            <a:extLst>
              <a:ext uri="{FF2B5EF4-FFF2-40B4-BE49-F238E27FC236}">
                <a16:creationId xmlns:a16="http://schemas.microsoft.com/office/drawing/2014/main" id="{FDDC6671-0326-81A9-0FF4-91319B27598B}"/>
              </a:ext>
            </a:extLst>
          </p:cNvPr>
          <p:cNvSpPr/>
          <p:nvPr/>
        </p:nvSpPr>
        <p:spPr>
          <a:xfrm>
            <a:off x="380149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4</a:t>
            </a:r>
          </a:p>
        </p:txBody>
      </p:sp>
      <p:sp>
        <p:nvSpPr>
          <p:cNvPr id="12" name="Oval 11">
            <a:extLst>
              <a:ext uri="{FF2B5EF4-FFF2-40B4-BE49-F238E27FC236}">
                <a16:creationId xmlns:a16="http://schemas.microsoft.com/office/drawing/2014/main" id="{AB7B7FE7-38B2-8969-FE1D-6C8C47542E74}"/>
              </a:ext>
            </a:extLst>
          </p:cNvPr>
          <p:cNvSpPr/>
          <p:nvPr/>
        </p:nvSpPr>
        <p:spPr>
          <a:xfrm>
            <a:off x="573883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6</a:t>
            </a:r>
          </a:p>
        </p:txBody>
      </p:sp>
      <p:sp>
        <p:nvSpPr>
          <p:cNvPr id="13" name="Oval 12">
            <a:extLst>
              <a:ext uri="{FF2B5EF4-FFF2-40B4-BE49-F238E27FC236}">
                <a16:creationId xmlns:a16="http://schemas.microsoft.com/office/drawing/2014/main" id="{9AAFD1A8-F18C-0950-B4E9-972E067FF825}"/>
              </a:ext>
            </a:extLst>
          </p:cNvPr>
          <p:cNvSpPr/>
          <p:nvPr/>
        </p:nvSpPr>
        <p:spPr>
          <a:xfrm>
            <a:off x="7676175" y="2878423"/>
            <a:ext cx="600740" cy="600740"/>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300" dirty="0">
                <a:solidFill>
                  <a:schemeClr val="bg1"/>
                </a:solidFill>
                <a:latin typeface="Public Sans" pitchFamily="2" charset="0"/>
              </a:rPr>
              <a:t>8</a:t>
            </a:r>
          </a:p>
        </p:txBody>
      </p:sp>
      <p:sp>
        <p:nvSpPr>
          <p:cNvPr id="22" name="Text Placeholder 16">
            <a:extLst>
              <a:ext uri="{FF2B5EF4-FFF2-40B4-BE49-F238E27FC236}">
                <a16:creationId xmlns:a16="http://schemas.microsoft.com/office/drawing/2014/main" id="{6858A3F8-504F-A78E-29E3-A6CCCF1683A4}"/>
              </a:ext>
            </a:extLst>
          </p:cNvPr>
          <p:cNvSpPr>
            <a:spLocks noGrp="1"/>
          </p:cNvSpPr>
          <p:nvPr>
            <p:ph type="body" sz="quarter" idx="14"/>
          </p:nvPr>
        </p:nvSpPr>
        <p:spPr>
          <a:xfrm>
            <a:off x="33848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3" name="Text Placeholder 16">
            <a:extLst>
              <a:ext uri="{FF2B5EF4-FFF2-40B4-BE49-F238E27FC236}">
                <a16:creationId xmlns:a16="http://schemas.microsoft.com/office/drawing/2014/main" id="{A32B73F6-F286-C62C-0C37-A8711F8848DF}"/>
              </a:ext>
            </a:extLst>
          </p:cNvPr>
          <p:cNvSpPr>
            <a:spLocks noGrp="1"/>
          </p:cNvSpPr>
          <p:nvPr>
            <p:ph type="body" sz="quarter" idx="15"/>
          </p:nvPr>
        </p:nvSpPr>
        <p:spPr>
          <a:xfrm>
            <a:off x="227582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6816D4CB-A93D-1FD3-2DD9-397B866266BA}"/>
              </a:ext>
            </a:extLst>
          </p:cNvPr>
          <p:cNvSpPr>
            <a:spLocks noGrp="1"/>
          </p:cNvSpPr>
          <p:nvPr>
            <p:ph type="body" sz="quarter" idx="16"/>
          </p:nvPr>
        </p:nvSpPr>
        <p:spPr>
          <a:xfrm>
            <a:off x="421316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0053258-4027-92F5-CC48-3D6FDCBD8F35}"/>
              </a:ext>
            </a:extLst>
          </p:cNvPr>
          <p:cNvSpPr>
            <a:spLocks noGrp="1"/>
          </p:cNvSpPr>
          <p:nvPr>
            <p:ph type="body" sz="quarter" idx="17"/>
          </p:nvPr>
        </p:nvSpPr>
        <p:spPr>
          <a:xfrm>
            <a:off x="6150500" y="1520536"/>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1677C219-9CE3-DF13-9105-A52AC301EBD3}"/>
              </a:ext>
            </a:extLst>
          </p:cNvPr>
          <p:cNvSpPr>
            <a:spLocks noGrp="1"/>
          </p:cNvSpPr>
          <p:nvPr>
            <p:ph type="body" sz="quarter" idx="18"/>
          </p:nvPr>
        </p:nvSpPr>
        <p:spPr>
          <a:xfrm>
            <a:off x="131270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DFBB6517-2770-445C-D33C-94E3551329B4}"/>
              </a:ext>
            </a:extLst>
          </p:cNvPr>
          <p:cNvSpPr>
            <a:spLocks noGrp="1"/>
          </p:cNvSpPr>
          <p:nvPr>
            <p:ph type="body" sz="quarter" idx="19"/>
          </p:nvPr>
        </p:nvSpPr>
        <p:spPr>
          <a:xfrm>
            <a:off x="325004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0FC300E2-CA6F-BCCA-B3AC-4B1F524665B3}"/>
              </a:ext>
            </a:extLst>
          </p:cNvPr>
          <p:cNvSpPr>
            <a:spLocks noGrp="1"/>
          </p:cNvSpPr>
          <p:nvPr>
            <p:ph type="body" sz="quarter" idx="20"/>
          </p:nvPr>
        </p:nvSpPr>
        <p:spPr>
          <a:xfrm>
            <a:off x="518738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56DEF7BA-3716-0A73-6775-47E09FB79DCD}"/>
              </a:ext>
            </a:extLst>
          </p:cNvPr>
          <p:cNvSpPr>
            <a:spLocks noGrp="1"/>
          </p:cNvSpPr>
          <p:nvPr>
            <p:ph type="body" sz="quarter" idx="21"/>
          </p:nvPr>
        </p:nvSpPr>
        <p:spPr>
          <a:xfrm>
            <a:off x="7124721" y="3698145"/>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90297974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bg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05818218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 name="Straight Connector 3">
            <a:extLst>
              <a:ext uri="{FF2B5EF4-FFF2-40B4-BE49-F238E27FC236}">
                <a16:creationId xmlns:a16="http://schemas.microsoft.com/office/drawing/2014/main" id="{DDAAE546-7E55-62A2-6FB0-5CBD3FD8243A}"/>
              </a:ext>
            </a:extLst>
          </p:cNvPr>
          <p:cNvCxnSpPr>
            <a:cxnSpLocks/>
            <a:stCxn id="7" idx="4"/>
          </p:cNvCxnSpPr>
          <p:nvPr userDrawn="1"/>
        </p:nvCxnSpPr>
        <p:spPr>
          <a:xfrm flipH="1">
            <a:off x="4571061" y="1243762"/>
            <a:ext cx="940" cy="3899738"/>
          </a:xfrm>
          <a:prstGeom prst="line">
            <a:avLst/>
          </a:prstGeom>
          <a:ln w="19050">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112E4C6A-FC98-BFCE-5141-CD8390EF1F12}"/>
              </a:ext>
            </a:extLst>
          </p:cNvPr>
          <p:cNvSpPr/>
          <p:nvPr/>
        </p:nvSpPr>
        <p:spPr>
          <a:xfrm>
            <a:off x="4387355" y="874471"/>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1</a:t>
            </a:r>
            <a:endParaRPr lang="en-IN" sz="800" b="1" dirty="0">
              <a:latin typeface="Public Sans" pitchFamily="2" charset="0"/>
            </a:endParaRPr>
          </a:p>
        </p:txBody>
      </p:sp>
      <p:sp>
        <p:nvSpPr>
          <p:cNvPr id="8" name="Oval 7">
            <a:extLst>
              <a:ext uri="{FF2B5EF4-FFF2-40B4-BE49-F238E27FC236}">
                <a16:creationId xmlns:a16="http://schemas.microsoft.com/office/drawing/2014/main" id="{FEEC9005-8ADF-88DA-A3B0-1DA320BB6B34}"/>
              </a:ext>
            </a:extLst>
          </p:cNvPr>
          <p:cNvSpPr/>
          <p:nvPr/>
        </p:nvSpPr>
        <p:spPr>
          <a:xfrm>
            <a:off x="4387355" y="1481023"/>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2</a:t>
            </a:r>
            <a:endParaRPr lang="en-IN" sz="800" b="1" dirty="0">
              <a:latin typeface="Public Sans" pitchFamily="2" charset="0"/>
            </a:endParaRPr>
          </a:p>
        </p:txBody>
      </p:sp>
      <p:sp>
        <p:nvSpPr>
          <p:cNvPr id="9" name="Oval 8">
            <a:extLst>
              <a:ext uri="{FF2B5EF4-FFF2-40B4-BE49-F238E27FC236}">
                <a16:creationId xmlns:a16="http://schemas.microsoft.com/office/drawing/2014/main" id="{6E307A29-187A-53F2-B326-7D9B66EE0804}"/>
              </a:ext>
            </a:extLst>
          </p:cNvPr>
          <p:cNvSpPr/>
          <p:nvPr/>
        </p:nvSpPr>
        <p:spPr>
          <a:xfrm>
            <a:off x="4387355" y="2087575"/>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3</a:t>
            </a:r>
            <a:endParaRPr lang="en-IN" sz="800" b="1" dirty="0">
              <a:latin typeface="Public Sans" pitchFamily="2" charset="0"/>
            </a:endParaRPr>
          </a:p>
        </p:txBody>
      </p:sp>
      <p:sp>
        <p:nvSpPr>
          <p:cNvPr id="10" name="Oval 9">
            <a:extLst>
              <a:ext uri="{FF2B5EF4-FFF2-40B4-BE49-F238E27FC236}">
                <a16:creationId xmlns:a16="http://schemas.microsoft.com/office/drawing/2014/main" id="{ACB39B58-C4FE-060D-9A83-223BEC9D53CF}"/>
              </a:ext>
            </a:extLst>
          </p:cNvPr>
          <p:cNvSpPr/>
          <p:nvPr/>
        </p:nvSpPr>
        <p:spPr>
          <a:xfrm>
            <a:off x="4387355" y="2694127"/>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4</a:t>
            </a:r>
            <a:endParaRPr lang="en-IN" sz="800" b="1" dirty="0">
              <a:latin typeface="Public Sans" pitchFamily="2" charset="0"/>
            </a:endParaRPr>
          </a:p>
        </p:txBody>
      </p:sp>
      <p:sp>
        <p:nvSpPr>
          <p:cNvPr id="11" name="Oval 10">
            <a:extLst>
              <a:ext uri="{FF2B5EF4-FFF2-40B4-BE49-F238E27FC236}">
                <a16:creationId xmlns:a16="http://schemas.microsoft.com/office/drawing/2014/main" id="{157DBF2B-C0CD-994A-15DF-09E13EA21F58}"/>
              </a:ext>
            </a:extLst>
          </p:cNvPr>
          <p:cNvSpPr/>
          <p:nvPr/>
        </p:nvSpPr>
        <p:spPr>
          <a:xfrm>
            <a:off x="4387355" y="3300679"/>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5</a:t>
            </a:r>
            <a:endParaRPr lang="en-IN" sz="800" b="1" dirty="0">
              <a:latin typeface="Public Sans" pitchFamily="2" charset="0"/>
            </a:endParaRPr>
          </a:p>
        </p:txBody>
      </p:sp>
      <p:sp>
        <p:nvSpPr>
          <p:cNvPr id="12" name="Oval 11">
            <a:extLst>
              <a:ext uri="{FF2B5EF4-FFF2-40B4-BE49-F238E27FC236}">
                <a16:creationId xmlns:a16="http://schemas.microsoft.com/office/drawing/2014/main" id="{5F3AF462-4D0C-C523-A8A0-0FA1594E5BE7}"/>
              </a:ext>
            </a:extLst>
          </p:cNvPr>
          <p:cNvSpPr/>
          <p:nvPr/>
        </p:nvSpPr>
        <p:spPr>
          <a:xfrm>
            <a:off x="4387355" y="3907231"/>
            <a:ext cx="369291" cy="369291"/>
          </a:xfrm>
          <a:prstGeom prst="ellipse">
            <a:avLst/>
          </a:prstGeom>
          <a:solidFill>
            <a:schemeClr val="accent1"/>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6</a:t>
            </a:r>
            <a:endParaRPr lang="en-IN" sz="800" b="1" dirty="0">
              <a:latin typeface="Public Sans" pitchFamily="2" charset="0"/>
            </a:endParaRPr>
          </a:p>
        </p:txBody>
      </p:sp>
      <p:sp>
        <p:nvSpPr>
          <p:cNvPr id="13" name="Oval 12">
            <a:extLst>
              <a:ext uri="{FF2B5EF4-FFF2-40B4-BE49-F238E27FC236}">
                <a16:creationId xmlns:a16="http://schemas.microsoft.com/office/drawing/2014/main" id="{636509E1-DECE-E2CC-844A-BBC90A35F9B7}"/>
              </a:ext>
            </a:extLst>
          </p:cNvPr>
          <p:cNvSpPr/>
          <p:nvPr/>
        </p:nvSpPr>
        <p:spPr>
          <a:xfrm>
            <a:off x="4387355" y="4513786"/>
            <a:ext cx="369291" cy="369291"/>
          </a:xfrm>
          <a:prstGeom prst="ellipse">
            <a:avLst/>
          </a:prstGeom>
          <a:solidFill>
            <a:schemeClr val="tx2"/>
          </a:solidFill>
          <a:ln w="285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latin typeface="Public Sans" pitchFamily="2" charset="0"/>
              </a:rPr>
              <a:t>7</a:t>
            </a:r>
            <a:endParaRPr lang="en-IN" sz="800" b="1" dirty="0">
              <a:latin typeface="Public Sans" pitchFamily="2" charset="0"/>
            </a:endParaRPr>
          </a:p>
        </p:txBody>
      </p:sp>
      <p:sp>
        <p:nvSpPr>
          <p:cNvPr id="22" name="Text Placeholder 16">
            <a:extLst>
              <a:ext uri="{FF2B5EF4-FFF2-40B4-BE49-F238E27FC236}">
                <a16:creationId xmlns:a16="http://schemas.microsoft.com/office/drawing/2014/main" id="{9D7C72AB-DE9B-134F-8E22-84EEA8629918}"/>
              </a:ext>
            </a:extLst>
          </p:cNvPr>
          <p:cNvSpPr>
            <a:spLocks noGrp="1"/>
          </p:cNvSpPr>
          <p:nvPr>
            <p:ph type="body" sz="quarter" idx="15"/>
          </p:nvPr>
        </p:nvSpPr>
        <p:spPr>
          <a:xfrm>
            <a:off x="4940352" y="15055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A4DD4767-FF0D-4487-394B-BEF8E9047C2F}"/>
              </a:ext>
            </a:extLst>
          </p:cNvPr>
          <p:cNvSpPr>
            <a:spLocks noGrp="1"/>
          </p:cNvSpPr>
          <p:nvPr>
            <p:ph type="body" sz="quarter" idx="17"/>
          </p:nvPr>
        </p:nvSpPr>
        <p:spPr>
          <a:xfrm>
            <a:off x="4940352" y="2718701"/>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B02DFB90-1010-8258-2C29-54E56D3115D8}"/>
              </a:ext>
            </a:extLst>
          </p:cNvPr>
          <p:cNvSpPr>
            <a:spLocks noGrp="1"/>
          </p:cNvSpPr>
          <p:nvPr>
            <p:ph type="body" sz="quarter" idx="19"/>
          </p:nvPr>
        </p:nvSpPr>
        <p:spPr>
          <a:xfrm>
            <a:off x="4940352" y="3931097"/>
            <a:ext cx="3597361"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E351EBF8-F82B-5C4D-A228-C25DD07A666C}"/>
              </a:ext>
            </a:extLst>
          </p:cNvPr>
          <p:cNvSpPr>
            <a:spLocks noGrp="1"/>
          </p:cNvSpPr>
          <p:nvPr>
            <p:ph type="body" sz="quarter" idx="21"/>
          </p:nvPr>
        </p:nvSpPr>
        <p:spPr>
          <a:xfrm>
            <a:off x="608049" y="899045"/>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25095617-5294-2BAF-E569-EADBC5DD5223}"/>
              </a:ext>
            </a:extLst>
          </p:cNvPr>
          <p:cNvSpPr>
            <a:spLocks noGrp="1"/>
          </p:cNvSpPr>
          <p:nvPr>
            <p:ph type="body" sz="quarter" idx="22"/>
          </p:nvPr>
        </p:nvSpPr>
        <p:spPr>
          <a:xfrm>
            <a:off x="608049" y="2118232"/>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9D6188AF-BD07-7F30-3BD9-6F1A3F46C63B}"/>
              </a:ext>
            </a:extLst>
          </p:cNvPr>
          <p:cNvSpPr>
            <a:spLocks noGrp="1"/>
          </p:cNvSpPr>
          <p:nvPr>
            <p:ph type="body" sz="quarter" idx="23"/>
          </p:nvPr>
        </p:nvSpPr>
        <p:spPr>
          <a:xfrm>
            <a:off x="608049" y="3325253"/>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368C93C2-872A-3F90-2656-7F0AC5DA8013}"/>
              </a:ext>
            </a:extLst>
          </p:cNvPr>
          <p:cNvSpPr>
            <a:spLocks noGrp="1"/>
          </p:cNvSpPr>
          <p:nvPr>
            <p:ph type="body" sz="quarter" idx="24"/>
          </p:nvPr>
        </p:nvSpPr>
        <p:spPr>
          <a:xfrm>
            <a:off x="608049" y="4538360"/>
            <a:ext cx="3597361" cy="320142"/>
          </a:xfrm>
          <a:prstGeom prst="rect">
            <a:avLst/>
          </a:prstGeom>
        </p:spPr>
        <p:txBody>
          <a:bodyPr anchor="ctr"/>
          <a:lstStyle>
            <a:lvl1pPr algn="r">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857721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753797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grpSp>
        <p:nvGrpSpPr>
          <p:cNvPr id="5" name="Google Shape;37;p34">
            <a:extLst>
              <a:ext uri="{FF2B5EF4-FFF2-40B4-BE49-F238E27FC236}">
                <a16:creationId xmlns:a16="http://schemas.microsoft.com/office/drawing/2014/main" id="{386A36D8-DBAF-C6E4-CBD1-C6F6C150C425}"/>
              </a:ext>
            </a:extLst>
          </p:cNvPr>
          <p:cNvGrpSpPr/>
          <p:nvPr userDrawn="1"/>
        </p:nvGrpSpPr>
        <p:grpSpPr>
          <a:xfrm>
            <a:off x="0" y="1"/>
            <a:ext cx="9143999" cy="5143499"/>
            <a:chOff x="0" y="1"/>
            <a:chExt cx="9144000" cy="5143500"/>
          </a:xfrm>
        </p:grpSpPr>
        <p:sp>
          <p:nvSpPr>
            <p:cNvPr id="6" name="Google Shape;38;p34">
              <a:extLst>
                <a:ext uri="{FF2B5EF4-FFF2-40B4-BE49-F238E27FC236}">
                  <a16:creationId xmlns:a16="http://schemas.microsoft.com/office/drawing/2014/main" id="{DE7575D0-D561-F0D4-7DC6-8C0252C10B92}"/>
                </a:ext>
              </a:extLst>
            </p:cNvPr>
            <p:cNvSpPr/>
            <p:nvPr/>
          </p:nvSpPr>
          <p:spPr>
            <a:xfrm>
              <a:off x="0" y="1"/>
              <a:ext cx="9144000" cy="5143500"/>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 name="Google Shape;39;p34" descr="A group of people in clothing&#10;&#10;Description automatically generated with medium confidence">
              <a:extLst>
                <a:ext uri="{FF2B5EF4-FFF2-40B4-BE49-F238E27FC236}">
                  <a16:creationId xmlns:a16="http://schemas.microsoft.com/office/drawing/2014/main" id="{EF703D68-02B2-684B-D631-2A4FE41D0615}"/>
                </a:ext>
              </a:extLst>
            </p:cNvPr>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8" name="Google Shape;40;p34" descr="Shape&#10;&#10;Description automatically generated with low confidence">
            <a:extLst>
              <a:ext uri="{FF2B5EF4-FFF2-40B4-BE49-F238E27FC236}">
                <a16:creationId xmlns:a16="http://schemas.microsoft.com/office/drawing/2014/main" id="{C235E671-CC63-377A-D442-BB5BBCEBF5D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2" name="Google Shape;42;p34">
            <a:extLst>
              <a:ext uri="{FF2B5EF4-FFF2-40B4-BE49-F238E27FC236}">
                <a16:creationId xmlns:a16="http://schemas.microsoft.com/office/drawing/2014/main" id="{014ED528-B71A-CBC0-8AF5-4C3854523439}"/>
              </a:ext>
            </a:extLst>
          </p:cNvPr>
          <p:cNvSpPr txBox="1">
            <a:spLocks noGrp="1"/>
          </p:cNvSpPr>
          <p:nvPr>
            <p:ph type="body" idx="10"/>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285750" lvl="0" indent="-285750" algn="l">
              <a:lnSpc>
                <a:spcPct val="100000"/>
              </a:lnSpc>
              <a:spcBef>
                <a:spcPts val="0"/>
              </a:spcBef>
              <a:spcAft>
                <a:spcPts val="0"/>
              </a:spcAft>
              <a:buClr>
                <a:schemeClr val="dk1"/>
              </a:buClr>
              <a:buSzPts val="1400"/>
              <a:buFont typeface="Wingdings" pitchFamily="2" charset="2"/>
              <a:buChar char="§"/>
              <a:defRPr sz="1400">
                <a:latin typeface="Public Sans"/>
                <a:ea typeface="Public Sans"/>
                <a:cs typeface="Public Sans"/>
                <a:sym typeface="Public Sans"/>
              </a:defRPr>
            </a:lvl1pPr>
            <a:lvl2pPr marL="914400" lvl="1"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2pPr>
            <a:lvl3pPr marL="1371600" lvl="2"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3pPr>
            <a:lvl4pPr marL="1828800" lvl="3"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4pPr>
            <a:lvl5pPr marL="2286000" lvl="4" indent="-317500" algn="l">
              <a:lnSpc>
                <a:spcPct val="100000"/>
              </a:lnSpc>
              <a:spcBef>
                <a:spcPts val="375"/>
              </a:spcBef>
              <a:spcAft>
                <a:spcPts val="0"/>
              </a:spcAft>
              <a:buClr>
                <a:schemeClr val="dk1"/>
              </a:buClr>
              <a:buSzPts val="1400"/>
              <a:buFont typeface="Noto Sans Symbols"/>
              <a:buChar char="▪"/>
              <a:defRPr sz="14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2" name="Google Shape;41;p34">
            <a:extLst>
              <a:ext uri="{FF2B5EF4-FFF2-40B4-BE49-F238E27FC236}">
                <a16:creationId xmlns:a16="http://schemas.microsoft.com/office/drawing/2014/main" id="{84954CBC-DF40-C190-460E-864E790259D2}"/>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6B01F36F-D55A-3B85-562A-9475A47D3186}"/>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295510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185C0E43-A351-6E7B-C864-B3CA2D8E2D96}"/>
              </a:ext>
            </a:extLst>
          </p:cNvPr>
          <p:cNvGrpSpPr/>
          <p:nvPr userDrawn="1"/>
        </p:nvGrpSpPr>
        <p:grpSpPr>
          <a:xfrm>
            <a:off x="914091" y="752041"/>
            <a:ext cx="7280306" cy="4126450"/>
            <a:chOff x="556442" y="752041"/>
            <a:chExt cx="7280306" cy="4126450"/>
          </a:xfrm>
        </p:grpSpPr>
        <p:cxnSp>
          <p:nvCxnSpPr>
            <p:cNvPr id="5" name="Connector: Elbow 16">
              <a:extLst>
                <a:ext uri="{FF2B5EF4-FFF2-40B4-BE49-F238E27FC236}">
                  <a16:creationId xmlns:a16="http://schemas.microsoft.com/office/drawing/2014/main" id="{A80B08B9-D517-A361-74AC-EC572B4BA709}"/>
                </a:ext>
              </a:extLst>
            </p:cNvPr>
            <p:cNvCxnSpPr>
              <a:stCxn id="35" idx="6"/>
              <a:endCxn id="16" idx="0"/>
            </p:cNvCxnSpPr>
            <p:nvPr/>
          </p:nvCxnSpPr>
          <p:spPr>
            <a:xfrm flipV="1">
              <a:off x="3133388" y="990015"/>
              <a:ext cx="818351" cy="182525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18">
              <a:extLst>
                <a:ext uri="{FF2B5EF4-FFF2-40B4-BE49-F238E27FC236}">
                  <a16:creationId xmlns:a16="http://schemas.microsoft.com/office/drawing/2014/main" id="{14E36037-5A3C-82FB-0ACD-9A68DBC43CB7}"/>
                </a:ext>
              </a:extLst>
            </p:cNvPr>
            <p:cNvCxnSpPr>
              <a:stCxn id="35" idx="6"/>
              <a:endCxn id="22" idx="0"/>
            </p:cNvCxnSpPr>
            <p:nvPr/>
          </p:nvCxnSpPr>
          <p:spPr>
            <a:xfrm flipV="1">
              <a:off x="3133388" y="2206239"/>
              <a:ext cx="818349" cy="609028"/>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19">
              <a:extLst>
                <a:ext uri="{FF2B5EF4-FFF2-40B4-BE49-F238E27FC236}">
                  <a16:creationId xmlns:a16="http://schemas.microsoft.com/office/drawing/2014/main" id="{24BEC842-7E3A-9717-183C-DB9152C8CC60}"/>
                </a:ext>
              </a:extLst>
            </p:cNvPr>
            <p:cNvCxnSpPr>
              <a:stCxn id="35" idx="6"/>
              <a:endCxn id="25" idx="0"/>
            </p:cNvCxnSpPr>
            <p:nvPr/>
          </p:nvCxnSpPr>
          <p:spPr>
            <a:xfrm flipV="1">
              <a:off x="3133388" y="2814534"/>
              <a:ext cx="818348" cy="73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20">
              <a:extLst>
                <a:ext uri="{FF2B5EF4-FFF2-40B4-BE49-F238E27FC236}">
                  <a16:creationId xmlns:a16="http://schemas.microsoft.com/office/drawing/2014/main" id="{FF579BEF-AD16-1A86-CCA0-3ADE5EDD8D19}"/>
                </a:ext>
              </a:extLst>
            </p:cNvPr>
            <p:cNvCxnSpPr>
              <a:stCxn id="35" idx="6"/>
              <a:endCxn id="34" idx="0"/>
            </p:cNvCxnSpPr>
            <p:nvPr/>
          </p:nvCxnSpPr>
          <p:spPr>
            <a:xfrm>
              <a:off x="3133388" y="2815267"/>
              <a:ext cx="818345" cy="182488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346EC580-8D16-A04D-F463-D87BA10FD168}"/>
                </a:ext>
              </a:extLst>
            </p:cNvPr>
            <p:cNvCxnSpPr>
              <a:stCxn id="35" idx="6"/>
              <a:endCxn id="31" idx="0"/>
            </p:cNvCxnSpPr>
            <p:nvPr/>
          </p:nvCxnSpPr>
          <p:spPr>
            <a:xfrm>
              <a:off x="3133388" y="2815267"/>
              <a:ext cx="818346" cy="1216223"/>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26">
              <a:extLst>
                <a:ext uri="{FF2B5EF4-FFF2-40B4-BE49-F238E27FC236}">
                  <a16:creationId xmlns:a16="http://schemas.microsoft.com/office/drawing/2014/main" id="{B170FC1D-5771-591B-B999-0425A66ADD68}"/>
                </a:ext>
              </a:extLst>
            </p:cNvPr>
            <p:cNvCxnSpPr>
              <a:stCxn id="35" idx="6"/>
              <a:endCxn id="28" idx="0"/>
            </p:cNvCxnSpPr>
            <p:nvPr/>
          </p:nvCxnSpPr>
          <p:spPr>
            <a:xfrm>
              <a:off x="3133388" y="2815267"/>
              <a:ext cx="818347" cy="607684"/>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Connector: Elbow 27">
              <a:extLst>
                <a:ext uri="{FF2B5EF4-FFF2-40B4-BE49-F238E27FC236}">
                  <a16:creationId xmlns:a16="http://schemas.microsoft.com/office/drawing/2014/main" id="{B326F413-54BC-600C-5DD9-C028208B5A49}"/>
                </a:ext>
              </a:extLst>
            </p:cNvPr>
            <p:cNvCxnSpPr>
              <a:stCxn id="35" idx="6"/>
              <a:endCxn id="19" idx="0"/>
            </p:cNvCxnSpPr>
            <p:nvPr/>
          </p:nvCxnSpPr>
          <p:spPr>
            <a:xfrm flipV="1">
              <a:off x="3133388" y="1598066"/>
              <a:ext cx="818350" cy="121720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35472F3-6AAA-9442-47D7-8D34BCDB16AD}"/>
                </a:ext>
              </a:extLst>
            </p:cNvPr>
            <p:cNvGrpSpPr/>
            <p:nvPr/>
          </p:nvGrpSpPr>
          <p:grpSpPr>
            <a:xfrm>
              <a:off x="556442" y="1526794"/>
              <a:ext cx="2576946" cy="2576946"/>
              <a:chOff x="941492" y="1686560"/>
              <a:chExt cx="1876213" cy="1876213"/>
            </a:xfrm>
            <a:effectLst>
              <a:outerShdw blurRad="50800" dist="38100" dir="2700000" algn="tl" rotWithShape="0">
                <a:prstClr val="black">
                  <a:alpha val="40000"/>
                </a:prstClr>
              </a:outerShdw>
            </a:effectLst>
          </p:grpSpPr>
          <p:sp>
            <p:nvSpPr>
              <p:cNvPr id="35" name="Oval 34">
                <a:extLst>
                  <a:ext uri="{FF2B5EF4-FFF2-40B4-BE49-F238E27FC236}">
                    <a16:creationId xmlns:a16="http://schemas.microsoft.com/office/drawing/2014/main" id="{B92A4C42-6D5E-DB1A-E86A-5968DFAFEB7F}"/>
                  </a:ext>
                </a:extLst>
              </p:cNvPr>
              <p:cNvSpPr/>
              <p:nvPr/>
            </p:nvSpPr>
            <p:spPr>
              <a:xfrm>
                <a:off x="941492" y="1686560"/>
                <a:ext cx="1876213" cy="1876213"/>
              </a:xfrm>
              <a:prstGeom prst="ellipse">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6" name="Oval 35">
                <a:extLst>
                  <a:ext uri="{FF2B5EF4-FFF2-40B4-BE49-F238E27FC236}">
                    <a16:creationId xmlns:a16="http://schemas.microsoft.com/office/drawing/2014/main" id="{4B993D3E-2627-C832-C4AA-8B3103254D2F}"/>
                  </a:ext>
                </a:extLst>
              </p:cNvPr>
              <p:cNvSpPr/>
              <p:nvPr/>
            </p:nvSpPr>
            <p:spPr>
              <a:xfrm>
                <a:off x="1074172" y="1819240"/>
                <a:ext cx="1610853" cy="1610853"/>
              </a:xfrm>
              <a:prstGeom prst="ellipse">
                <a:avLst/>
              </a:prstGeom>
              <a:solidFill>
                <a:schemeClr val="bg1">
                  <a:lumMod val="95000"/>
                </a:schemeClr>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4" name="Rectangle 13">
              <a:extLst>
                <a:ext uri="{FF2B5EF4-FFF2-40B4-BE49-F238E27FC236}">
                  <a16:creationId xmlns:a16="http://schemas.microsoft.com/office/drawing/2014/main" id="{81A9967A-BC3F-9802-74CA-8B3C0BFD26C3}"/>
                </a:ext>
              </a:extLst>
            </p:cNvPr>
            <p:cNvSpPr/>
            <p:nvPr/>
          </p:nvSpPr>
          <p:spPr>
            <a:xfrm>
              <a:off x="4529278" y="75204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5" name="Rectangle 14">
              <a:extLst>
                <a:ext uri="{FF2B5EF4-FFF2-40B4-BE49-F238E27FC236}">
                  <a16:creationId xmlns:a16="http://schemas.microsoft.com/office/drawing/2014/main" id="{D2A9F1AD-6C3A-0022-A8AF-D385EC1B9259}"/>
                </a:ext>
              </a:extLst>
            </p:cNvPr>
            <p:cNvSpPr/>
            <p:nvPr/>
          </p:nvSpPr>
          <p:spPr>
            <a:xfrm>
              <a:off x="4076310" y="75204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01</a:t>
              </a:r>
              <a:endParaRPr lang="en-IN" sz="1200" i="1" dirty="0">
                <a:solidFill>
                  <a:schemeClr val="tx1"/>
                </a:solidFill>
                <a:latin typeface="Public Sans" pitchFamily="2" charset="0"/>
              </a:endParaRPr>
            </a:p>
          </p:txBody>
        </p:sp>
        <p:sp>
          <p:nvSpPr>
            <p:cNvPr id="16" name="Isosceles Triangle 62">
              <a:extLst>
                <a:ext uri="{FF2B5EF4-FFF2-40B4-BE49-F238E27FC236}">
                  <a16:creationId xmlns:a16="http://schemas.microsoft.com/office/drawing/2014/main" id="{9DBBB159-9AEC-30E1-A26C-CFA6144FA73E}"/>
                </a:ext>
              </a:extLst>
            </p:cNvPr>
            <p:cNvSpPr/>
            <p:nvPr/>
          </p:nvSpPr>
          <p:spPr>
            <a:xfrm rot="16200000">
              <a:off x="3941773" y="927732"/>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7" name="Rectangle 16">
              <a:extLst>
                <a:ext uri="{FF2B5EF4-FFF2-40B4-BE49-F238E27FC236}">
                  <a16:creationId xmlns:a16="http://schemas.microsoft.com/office/drawing/2014/main" id="{EA889510-DAFB-94C7-E322-BF56C2963E2C}"/>
                </a:ext>
              </a:extLst>
            </p:cNvPr>
            <p:cNvSpPr/>
            <p:nvPr/>
          </p:nvSpPr>
          <p:spPr>
            <a:xfrm>
              <a:off x="4529278" y="136015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18" name="Rectangle 17">
              <a:extLst>
                <a:ext uri="{FF2B5EF4-FFF2-40B4-BE49-F238E27FC236}">
                  <a16:creationId xmlns:a16="http://schemas.microsoft.com/office/drawing/2014/main" id="{8753D69D-99D2-0DBE-223F-4D51F9B988BC}"/>
                </a:ext>
              </a:extLst>
            </p:cNvPr>
            <p:cNvSpPr/>
            <p:nvPr/>
          </p:nvSpPr>
          <p:spPr>
            <a:xfrm>
              <a:off x="4076309" y="136003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02</a:t>
              </a:r>
              <a:endParaRPr lang="en-IN" sz="1200" i="1" dirty="0">
                <a:solidFill>
                  <a:schemeClr val="tx1"/>
                </a:solidFill>
                <a:latin typeface="Public Sans" pitchFamily="2" charset="0"/>
              </a:endParaRPr>
            </a:p>
          </p:txBody>
        </p:sp>
        <p:sp>
          <p:nvSpPr>
            <p:cNvPr id="19" name="Isosceles Triangle 58">
              <a:extLst>
                <a:ext uri="{FF2B5EF4-FFF2-40B4-BE49-F238E27FC236}">
                  <a16:creationId xmlns:a16="http://schemas.microsoft.com/office/drawing/2014/main" id="{133A0880-2B20-1886-3ACC-4F7ED2252A29}"/>
                </a:ext>
              </a:extLst>
            </p:cNvPr>
            <p:cNvSpPr/>
            <p:nvPr/>
          </p:nvSpPr>
          <p:spPr>
            <a:xfrm rot="16200000">
              <a:off x="3941772" y="1535783"/>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Rectangle 19">
              <a:extLst>
                <a:ext uri="{FF2B5EF4-FFF2-40B4-BE49-F238E27FC236}">
                  <a16:creationId xmlns:a16="http://schemas.microsoft.com/office/drawing/2014/main" id="{D17E9A54-8C3C-7F4E-E4EC-403020797764}"/>
                </a:ext>
              </a:extLst>
            </p:cNvPr>
            <p:cNvSpPr/>
            <p:nvPr/>
          </p:nvSpPr>
          <p:spPr>
            <a:xfrm>
              <a:off x="4529278" y="1968387"/>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1" name="Rectangle 20">
              <a:extLst>
                <a:ext uri="{FF2B5EF4-FFF2-40B4-BE49-F238E27FC236}">
                  <a16:creationId xmlns:a16="http://schemas.microsoft.com/office/drawing/2014/main" id="{30F103E3-6571-8963-AC91-5A5B17895D20}"/>
                </a:ext>
              </a:extLst>
            </p:cNvPr>
            <p:cNvSpPr/>
            <p:nvPr/>
          </p:nvSpPr>
          <p:spPr>
            <a:xfrm>
              <a:off x="4076308" y="196814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03</a:t>
              </a:r>
              <a:endParaRPr lang="en-IN" sz="1200" i="1" dirty="0">
                <a:solidFill>
                  <a:schemeClr val="tx1"/>
                </a:solidFill>
                <a:latin typeface="Public Sans" pitchFamily="2" charset="0"/>
              </a:endParaRPr>
            </a:p>
          </p:txBody>
        </p:sp>
        <p:sp>
          <p:nvSpPr>
            <p:cNvPr id="22" name="Isosceles Triangle 54">
              <a:extLst>
                <a:ext uri="{FF2B5EF4-FFF2-40B4-BE49-F238E27FC236}">
                  <a16:creationId xmlns:a16="http://schemas.microsoft.com/office/drawing/2014/main" id="{CF673233-0315-81ED-BDB8-25F70C65E323}"/>
                </a:ext>
              </a:extLst>
            </p:cNvPr>
            <p:cNvSpPr/>
            <p:nvPr/>
          </p:nvSpPr>
          <p:spPr>
            <a:xfrm rot="16200000">
              <a:off x="3941771" y="2143956"/>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3" name="Rectangle 22">
              <a:extLst>
                <a:ext uri="{FF2B5EF4-FFF2-40B4-BE49-F238E27FC236}">
                  <a16:creationId xmlns:a16="http://schemas.microsoft.com/office/drawing/2014/main" id="{A27FB765-54A0-FC75-4F41-9CBB25A9ACFE}"/>
                </a:ext>
              </a:extLst>
            </p:cNvPr>
            <p:cNvSpPr/>
            <p:nvPr/>
          </p:nvSpPr>
          <p:spPr>
            <a:xfrm>
              <a:off x="4529278" y="2576743"/>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4" name="Rectangle 23">
              <a:extLst>
                <a:ext uri="{FF2B5EF4-FFF2-40B4-BE49-F238E27FC236}">
                  <a16:creationId xmlns:a16="http://schemas.microsoft.com/office/drawing/2014/main" id="{4BBE77EC-45EF-27DF-9E82-50B16D543ECE}"/>
                </a:ext>
              </a:extLst>
            </p:cNvPr>
            <p:cNvSpPr/>
            <p:nvPr/>
          </p:nvSpPr>
          <p:spPr>
            <a:xfrm>
              <a:off x="4076307" y="2576377"/>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04</a:t>
              </a:r>
              <a:endParaRPr lang="en-IN" sz="1200" i="1" dirty="0">
                <a:solidFill>
                  <a:schemeClr val="tx1"/>
                </a:solidFill>
                <a:latin typeface="Public Sans" pitchFamily="2" charset="0"/>
              </a:endParaRPr>
            </a:p>
          </p:txBody>
        </p:sp>
        <p:sp>
          <p:nvSpPr>
            <p:cNvPr id="25" name="Isosceles Triangle 50">
              <a:extLst>
                <a:ext uri="{FF2B5EF4-FFF2-40B4-BE49-F238E27FC236}">
                  <a16:creationId xmlns:a16="http://schemas.microsoft.com/office/drawing/2014/main" id="{7755B1D8-3CF2-7B3F-1F43-DC80E13F8110}"/>
                </a:ext>
              </a:extLst>
            </p:cNvPr>
            <p:cNvSpPr/>
            <p:nvPr/>
          </p:nvSpPr>
          <p:spPr>
            <a:xfrm rot="16200000">
              <a:off x="3941770" y="2752251"/>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Rectangle 25">
              <a:extLst>
                <a:ext uri="{FF2B5EF4-FFF2-40B4-BE49-F238E27FC236}">
                  <a16:creationId xmlns:a16="http://schemas.microsoft.com/office/drawing/2014/main" id="{74451244-05A8-BB92-CB60-EA10810A2599}"/>
                </a:ext>
              </a:extLst>
            </p:cNvPr>
            <p:cNvSpPr/>
            <p:nvPr/>
          </p:nvSpPr>
          <p:spPr>
            <a:xfrm>
              <a:off x="4529278" y="3185221"/>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27" name="Rectangle 26">
              <a:extLst>
                <a:ext uri="{FF2B5EF4-FFF2-40B4-BE49-F238E27FC236}">
                  <a16:creationId xmlns:a16="http://schemas.microsoft.com/office/drawing/2014/main" id="{FAB3BCB6-9A08-AB9D-FDD1-5886E8F82BFD}"/>
                </a:ext>
              </a:extLst>
            </p:cNvPr>
            <p:cNvSpPr/>
            <p:nvPr/>
          </p:nvSpPr>
          <p:spPr>
            <a:xfrm>
              <a:off x="4076306" y="3184733"/>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05</a:t>
              </a:r>
              <a:endParaRPr lang="en-IN" sz="1200" i="1" dirty="0">
                <a:solidFill>
                  <a:schemeClr val="tx1"/>
                </a:solidFill>
                <a:latin typeface="Public Sans" pitchFamily="2" charset="0"/>
              </a:endParaRPr>
            </a:p>
          </p:txBody>
        </p:sp>
        <p:sp>
          <p:nvSpPr>
            <p:cNvPr id="28" name="Isosceles Triangle 46">
              <a:extLst>
                <a:ext uri="{FF2B5EF4-FFF2-40B4-BE49-F238E27FC236}">
                  <a16:creationId xmlns:a16="http://schemas.microsoft.com/office/drawing/2014/main" id="{EF0A0986-C296-1C6C-7103-AB08C75168CB}"/>
                </a:ext>
              </a:extLst>
            </p:cNvPr>
            <p:cNvSpPr/>
            <p:nvPr/>
          </p:nvSpPr>
          <p:spPr>
            <a:xfrm rot="16200000">
              <a:off x="3941769" y="3360668"/>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F4F86B68-CC2D-ABD4-9842-3331B8ABC72D}"/>
                </a:ext>
              </a:extLst>
            </p:cNvPr>
            <p:cNvSpPr/>
            <p:nvPr/>
          </p:nvSpPr>
          <p:spPr>
            <a:xfrm>
              <a:off x="4529278" y="3793821"/>
              <a:ext cx="3307470" cy="4759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0" name="Rectangle 29">
              <a:extLst>
                <a:ext uri="{FF2B5EF4-FFF2-40B4-BE49-F238E27FC236}">
                  <a16:creationId xmlns:a16="http://schemas.microsoft.com/office/drawing/2014/main" id="{74CAE6EF-CBB6-3B54-DC11-3407771FABE9}"/>
                </a:ext>
              </a:extLst>
            </p:cNvPr>
            <p:cNvSpPr/>
            <p:nvPr/>
          </p:nvSpPr>
          <p:spPr>
            <a:xfrm>
              <a:off x="4076305" y="3793211"/>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06</a:t>
              </a:r>
              <a:endParaRPr lang="en-IN" sz="1200" i="1" dirty="0">
                <a:solidFill>
                  <a:schemeClr val="tx1"/>
                </a:solidFill>
                <a:latin typeface="Public Sans" pitchFamily="2" charset="0"/>
              </a:endParaRPr>
            </a:p>
          </p:txBody>
        </p:sp>
        <p:sp>
          <p:nvSpPr>
            <p:cNvPr id="31" name="Isosceles Triangle 42">
              <a:extLst>
                <a:ext uri="{FF2B5EF4-FFF2-40B4-BE49-F238E27FC236}">
                  <a16:creationId xmlns:a16="http://schemas.microsoft.com/office/drawing/2014/main" id="{2F17C341-257A-1FD3-2308-812C8F591142}"/>
                </a:ext>
              </a:extLst>
            </p:cNvPr>
            <p:cNvSpPr/>
            <p:nvPr/>
          </p:nvSpPr>
          <p:spPr>
            <a:xfrm rot="16200000">
              <a:off x="3941768" y="396920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Rectangle 31">
              <a:extLst>
                <a:ext uri="{FF2B5EF4-FFF2-40B4-BE49-F238E27FC236}">
                  <a16:creationId xmlns:a16="http://schemas.microsoft.com/office/drawing/2014/main" id="{392989F0-F242-D186-43DA-EE6F3EC84AB1}"/>
                </a:ext>
              </a:extLst>
            </p:cNvPr>
            <p:cNvSpPr/>
            <p:nvPr/>
          </p:nvSpPr>
          <p:spPr>
            <a:xfrm>
              <a:off x="4529278" y="4402542"/>
              <a:ext cx="3307470" cy="47594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00" dirty="0">
                <a:latin typeface="Public Sans" pitchFamily="2" charset="0"/>
              </a:endParaRPr>
            </a:p>
          </p:txBody>
        </p:sp>
        <p:sp>
          <p:nvSpPr>
            <p:cNvPr id="33" name="Rectangle 32">
              <a:extLst>
                <a:ext uri="{FF2B5EF4-FFF2-40B4-BE49-F238E27FC236}">
                  <a16:creationId xmlns:a16="http://schemas.microsoft.com/office/drawing/2014/main" id="{7AF7F74F-4BA8-62F2-C8A3-8DEF2923E2B1}"/>
                </a:ext>
              </a:extLst>
            </p:cNvPr>
            <p:cNvSpPr/>
            <p:nvPr/>
          </p:nvSpPr>
          <p:spPr>
            <a:xfrm>
              <a:off x="4076304" y="4401810"/>
              <a:ext cx="475827" cy="4758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tx1"/>
                  </a:solidFill>
                  <a:latin typeface="Public Sans" pitchFamily="2" charset="0"/>
                </a:rPr>
                <a:t>07</a:t>
              </a:r>
              <a:endParaRPr lang="en-IN" sz="1200" i="1" dirty="0">
                <a:solidFill>
                  <a:schemeClr val="tx1"/>
                </a:solidFill>
                <a:latin typeface="Public Sans" pitchFamily="2" charset="0"/>
              </a:endParaRPr>
            </a:p>
          </p:txBody>
        </p:sp>
        <p:sp>
          <p:nvSpPr>
            <p:cNvPr id="34" name="Isosceles Triangle 38">
              <a:extLst>
                <a:ext uri="{FF2B5EF4-FFF2-40B4-BE49-F238E27FC236}">
                  <a16:creationId xmlns:a16="http://schemas.microsoft.com/office/drawing/2014/main" id="{F5A905EB-DE8A-4E2B-3955-34D142F024DE}"/>
                </a:ext>
              </a:extLst>
            </p:cNvPr>
            <p:cNvSpPr/>
            <p:nvPr/>
          </p:nvSpPr>
          <p:spPr>
            <a:xfrm rot="16200000">
              <a:off x="3941767" y="4577867"/>
              <a:ext cx="144497" cy="124566"/>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37" name="Text Placeholder 16">
            <a:extLst>
              <a:ext uri="{FF2B5EF4-FFF2-40B4-BE49-F238E27FC236}">
                <a16:creationId xmlns:a16="http://schemas.microsoft.com/office/drawing/2014/main" id="{07820EAB-4D86-5713-347E-BCF4E01DD4D3}"/>
              </a:ext>
            </a:extLst>
          </p:cNvPr>
          <p:cNvSpPr>
            <a:spLocks noGrp="1"/>
          </p:cNvSpPr>
          <p:nvPr>
            <p:ph type="body" sz="quarter" idx="14"/>
          </p:nvPr>
        </p:nvSpPr>
        <p:spPr>
          <a:xfrm>
            <a:off x="1345189" y="26542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Google Shape;229;p68">
            <a:extLst>
              <a:ext uri="{FF2B5EF4-FFF2-40B4-BE49-F238E27FC236}">
                <a16:creationId xmlns:a16="http://schemas.microsoft.com/office/drawing/2014/main" id="{33A4254F-0135-9C21-127D-FB5266E3597F}"/>
              </a:ext>
            </a:extLst>
          </p:cNvPr>
          <p:cNvSpPr txBox="1">
            <a:spLocks noGrp="1"/>
          </p:cNvSpPr>
          <p:nvPr>
            <p:ph type="body" idx="3"/>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39" name="Google Shape;229;p68">
            <a:extLst>
              <a:ext uri="{FF2B5EF4-FFF2-40B4-BE49-F238E27FC236}">
                <a16:creationId xmlns:a16="http://schemas.microsoft.com/office/drawing/2014/main" id="{C98711E8-DAD9-3C10-C4DE-393E705DE7A3}"/>
              </a:ext>
            </a:extLst>
          </p:cNvPr>
          <p:cNvSpPr txBox="1">
            <a:spLocks noGrp="1"/>
          </p:cNvSpPr>
          <p:nvPr>
            <p:ph type="body" idx="15"/>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0" name="Google Shape;229;p68">
            <a:extLst>
              <a:ext uri="{FF2B5EF4-FFF2-40B4-BE49-F238E27FC236}">
                <a16:creationId xmlns:a16="http://schemas.microsoft.com/office/drawing/2014/main" id="{DC84AA33-B009-F00D-D9D9-F6F6643A4314}"/>
              </a:ext>
            </a:extLst>
          </p:cNvPr>
          <p:cNvSpPr txBox="1">
            <a:spLocks noGrp="1"/>
          </p:cNvSpPr>
          <p:nvPr>
            <p:ph type="body" idx="16"/>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1" name="Google Shape;229;p68">
            <a:extLst>
              <a:ext uri="{FF2B5EF4-FFF2-40B4-BE49-F238E27FC236}">
                <a16:creationId xmlns:a16="http://schemas.microsoft.com/office/drawing/2014/main" id="{18D15040-FD19-A102-A500-5B1394D21706}"/>
              </a:ext>
            </a:extLst>
          </p:cNvPr>
          <p:cNvSpPr txBox="1">
            <a:spLocks noGrp="1"/>
          </p:cNvSpPr>
          <p:nvPr>
            <p:ph type="body" idx="17"/>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2" name="Google Shape;229;p68">
            <a:extLst>
              <a:ext uri="{FF2B5EF4-FFF2-40B4-BE49-F238E27FC236}">
                <a16:creationId xmlns:a16="http://schemas.microsoft.com/office/drawing/2014/main" id="{E99E6E49-5BC8-BFA5-AD5E-AC748CC272ED}"/>
              </a:ext>
            </a:extLst>
          </p:cNvPr>
          <p:cNvSpPr txBox="1">
            <a:spLocks noGrp="1"/>
          </p:cNvSpPr>
          <p:nvPr>
            <p:ph type="body" idx="18"/>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3" name="Google Shape;229;p68">
            <a:extLst>
              <a:ext uri="{FF2B5EF4-FFF2-40B4-BE49-F238E27FC236}">
                <a16:creationId xmlns:a16="http://schemas.microsoft.com/office/drawing/2014/main" id="{B4BC8C34-2D48-BFD0-CB6C-6C3F0DE7172D}"/>
              </a:ext>
            </a:extLst>
          </p:cNvPr>
          <p:cNvSpPr txBox="1">
            <a:spLocks noGrp="1"/>
          </p:cNvSpPr>
          <p:nvPr>
            <p:ph type="body" idx="19"/>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
        <p:nvSpPr>
          <p:cNvPr id="44" name="Google Shape;229;p68">
            <a:extLst>
              <a:ext uri="{FF2B5EF4-FFF2-40B4-BE49-F238E27FC236}">
                <a16:creationId xmlns:a16="http://schemas.microsoft.com/office/drawing/2014/main" id="{10CC7EF9-0B02-618E-CE05-F2BECDBB6633}"/>
              </a:ext>
            </a:extLst>
          </p:cNvPr>
          <p:cNvSpPr txBox="1">
            <a:spLocks noGrp="1"/>
          </p:cNvSpPr>
          <p:nvPr>
            <p:ph type="body" idx="20"/>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0" lvl="0" indent="0" algn="l">
              <a:lnSpc>
                <a:spcPct val="100000"/>
              </a:lnSpc>
              <a:spcBef>
                <a:spcPts val="0"/>
              </a:spcBef>
              <a:spcAft>
                <a:spcPts val="0"/>
              </a:spcAft>
              <a:buClr>
                <a:schemeClr val="lt1"/>
              </a:buClr>
              <a:buSzPts val="1400"/>
              <a:buNone/>
              <a:defRPr sz="1300" b="1" i="0">
                <a:solidFill>
                  <a:schemeClr val="lt1"/>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9220218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2490685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69" name="Google Shape;38;p34">
            <a:extLst>
              <a:ext uri="{FF2B5EF4-FFF2-40B4-BE49-F238E27FC236}">
                <a16:creationId xmlns:a16="http://schemas.microsoft.com/office/drawing/2014/main" id="{E5A25F55-5671-2FE6-0D5C-B6FF09A52340}"/>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accent1"/>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bg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3664870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sp>
        <p:nvSpPr>
          <p:cNvPr id="4" name="Google Shape;38;p34">
            <a:extLst>
              <a:ext uri="{FF2B5EF4-FFF2-40B4-BE49-F238E27FC236}">
                <a16:creationId xmlns:a16="http://schemas.microsoft.com/office/drawing/2014/main" id="{6279B32D-AD0E-B335-A167-E452D2DE5C16}"/>
              </a:ext>
            </a:extLst>
          </p:cNvPr>
          <p:cNvSpPr/>
          <p:nvPr userDrawn="1"/>
        </p:nvSpPr>
        <p:spPr>
          <a:xfrm>
            <a:off x="0" y="1"/>
            <a:ext cx="9143999" cy="5143499"/>
          </a:xfrm>
          <a:prstGeom prst="rect">
            <a:avLst/>
          </a:prstGeom>
          <a:solidFill>
            <a:srgbClr val="F2F2F2">
              <a:alpha val="9529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61" name="Group 60">
            <a:extLst>
              <a:ext uri="{FF2B5EF4-FFF2-40B4-BE49-F238E27FC236}">
                <a16:creationId xmlns:a16="http://schemas.microsoft.com/office/drawing/2014/main" id="{B9C42055-FDBA-C097-2976-EE370A1CBD8B}"/>
              </a:ext>
            </a:extLst>
          </p:cNvPr>
          <p:cNvGrpSpPr/>
          <p:nvPr userDrawn="1"/>
        </p:nvGrpSpPr>
        <p:grpSpPr>
          <a:xfrm>
            <a:off x="716012" y="759582"/>
            <a:ext cx="3556067" cy="4132337"/>
            <a:chOff x="520700" y="759582"/>
            <a:chExt cx="3556067" cy="4132337"/>
          </a:xfrm>
        </p:grpSpPr>
        <p:cxnSp>
          <p:nvCxnSpPr>
            <p:cNvPr id="13" name="Connector: Elbow 102">
              <a:extLst>
                <a:ext uri="{FF2B5EF4-FFF2-40B4-BE49-F238E27FC236}">
                  <a16:creationId xmlns:a16="http://schemas.microsoft.com/office/drawing/2014/main" id="{E9C3A610-618C-1069-70B1-1D7167825407}"/>
                </a:ext>
              </a:extLst>
            </p:cNvPr>
            <p:cNvCxnSpPr>
              <a:cxnSpLocks/>
              <a:stCxn id="50" idx="6"/>
              <a:endCxn id="47" idx="2"/>
            </p:cNvCxnSpPr>
            <p:nvPr/>
          </p:nvCxnSpPr>
          <p:spPr bwMode="auto">
            <a:xfrm flipV="1">
              <a:off x="2484438" y="969169"/>
              <a:ext cx="935876" cy="1856582"/>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Connector: Elbow 106">
              <a:extLst>
                <a:ext uri="{FF2B5EF4-FFF2-40B4-BE49-F238E27FC236}">
                  <a16:creationId xmlns:a16="http://schemas.microsoft.com/office/drawing/2014/main" id="{57E8BCD9-D62E-9B0D-E26D-3D1F474766D9}"/>
                </a:ext>
              </a:extLst>
            </p:cNvPr>
            <p:cNvCxnSpPr>
              <a:cxnSpLocks/>
              <a:stCxn id="50" idx="6"/>
              <a:endCxn id="44" idx="2"/>
            </p:cNvCxnSpPr>
            <p:nvPr/>
          </p:nvCxnSpPr>
          <p:spPr bwMode="auto">
            <a:xfrm flipV="1">
              <a:off x="2484438" y="1588294"/>
              <a:ext cx="935876" cy="1237457"/>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Connector: Elbow 108">
              <a:extLst>
                <a:ext uri="{FF2B5EF4-FFF2-40B4-BE49-F238E27FC236}">
                  <a16:creationId xmlns:a16="http://schemas.microsoft.com/office/drawing/2014/main" id="{D6B5C4D1-003A-6DA5-5A2F-D8A8D4DB5D3C}"/>
                </a:ext>
              </a:extLst>
            </p:cNvPr>
            <p:cNvCxnSpPr>
              <a:cxnSpLocks/>
              <a:stCxn id="50" idx="6"/>
              <a:endCxn id="35" idx="2"/>
            </p:cNvCxnSpPr>
            <p:nvPr/>
          </p:nvCxnSpPr>
          <p:spPr bwMode="auto">
            <a:xfrm flipV="1">
              <a:off x="2484438" y="2206626"/>
              <a:ext cx="935876"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Connector: Elbow 110">
              <a:extLst>
                <a:ext uri="{FF2B5EF4-FFF2-40B4-BE49-F238E27FC236}">
                  <a16:creationId xmlns:a16="http://schemas.microsoft.com/office/drawing/2014/main" id="{02BFCDD4-B428-1BAF-0862-01B320CA37B5}"/>
                </a:ext>
              </a:extLst>
            </p:cNvPr>
            <p:cNvCxnSpPr>
              <a:cxnSpLocks/>
              <a:stCxn id="50" idx="6"/>
              <a:endCxn id="29" idx="2"/>
            </p:cNvCxnSpPr>
            <p:nvPr/>
          </p:nvCxnSpPr>
          <p:spPr bwMode="auto">
            <a:xfrm>
              <a:off x="2484438" y="2825751"/>
              <a:ext cx="935875" cy="1856581"/>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Connector: Elbow 112">
              <a:extLst>
                <a:ext uri="{FF2B5EF4-FFF2-40B4-BE49-F238E27FC236}">
                  <a16:creationId xmlns:a16="http://schemas.microsoft.com/office/drawing/2014/main" id="{098D0511-7020-FDC6-D581-218967EAE641}"/>
                </a:ext>
              </a:extLst>
            </p:cNvPr>
            <p:cNvCxnSpPr>
              <a:cxnSpLocks/>
              <a:stCxn id="50" idx="6"/>
              <a:endCxn id="38" idx="2"/>
            </p:cNvCxnSpPr>
            <p:nvPr/>
          </p:nvCxnSpPr>
          <p:spPr bwMode="auto">
            <a:xfrm>
              <a:off x="2484438" y="2825751"/>
              <a:ext cx="935876" cy="123745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Connector: Elbow 114">
              <a:extLst>
                <a:ext uri="{FF2B5EF4-FFF2-40B4-BE49-F238E27FC236}">
                  <a16:creationId xmlns:a16="http://schemas.microsoft.com/office/drawing/2014/main" id="{AAEFEB7C-C341-9D2D-C741-6B603378C33F}"/>
                </a:ext>
              </a:extLst>
            </p:cNvPr>
            <p:cNvCxnSpPr>
              <a:cxnSpLocks/>
              <a:stCxn id="50" idx="6"/>
              <a:endCxn id="41" idx="2"/>
            </p:cNvCxnSpPr>
            <p:nvPr/>
          </p:nvCxnSpPr>
          <p:spPr bwMode="auto">
            <a:xfrm>
              <a:off x="2484438" y="2825751"/>
              <a:ext cx="935876" cy="619126"/>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5CCBBC8-6B2D-4183-6FCE-FA9892F42C93}"/>
                </a:ext>
              </a:extLst>
            </p:cNvPr>
            <p:cNvCxnSpPr>
              <a:cxnSpLocks/>
              <a:endCxn id="32" idx="2"/>
            </p:cNvCxnSpPr>
            <p:nvPr/>
          </p:nvCxnSpPr>
          <p:spPr bwMode="auto">
            <a:xfrm>
              <a:off x="2484438" y="2825751"/>
              <a:ext cx="935876"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EF5F45A0-7C50-4900-1B4D-CA839412D00A}"/>
                </a:ext>
              </a:extLst>
            </p:cNvPr>
            <p:cNvSpPr/>
            <p:nvPr/>
          </p:nvSpPr>
          <p:spPr bwMode="auto">
            <a:xfrm>
              <a:off x="520700" y="1843088"/>
              <a:ext cx="1963738" cy="1965325"/>
            </a:xfrm>
            <a:prstGeom prst="ellipse">
              <a:avLst/>
            </a:prstGeom>
            <a:solidFill>
              <a:schemeClr val="bg1">
                <a:lumMod val="95000"/>
              </a:schemeClr>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grpSp>
          <p:nvGrpSpPr>
            <p:cNvPr id="21" name="Group 100">
              <a:extLst>
                <a:ext uri="{FF2B5EF4-FFF2-40B4-BE49-F238E27FC236}">
                  <a16:creationId xmlns:a16="http://schemas.microsoft.com/office/drawing/2014/main" id="{0B4BAD26-0A35-313A-119F-9B26613F7E9A}"/>
                </a:ext>
              </a:extLst>
            </p:cNvPr>
            <p:cNvGrpSpPr>
              <a:grpSpLocks/>
            </p:cNvGrpSpPr>
            <p:nvPr/>
          </p:nvGrpSpPr>
          <p:grpSpPr bwMode="auto">
            <a:xfrm>
              <a:off x="3420306" y="759582"/>
              <a:ext cx="656461" cy="4132337"/>
              <a:chOff x="3522182" y="752447"/>
              <a:chExt cx="656468" cy="4132036"/>
            </a:xfrm>
          </p:grpSpPr>
          <p:grpSp>
            <p:nvGrpSpPr>
              <p:cNvPr id="22" name="Group 15">
                <a:extLst>
                  <a:ext uri="{FF2B5EF4-FFF2-40B4-BE49-F238E27FC236}">
                    <a16:creationId xmlns:a16="http://schemas.microsoft.com/office/drawing/2014/main" id="{B9FCF262-090E-EC15-51F5-75BA65BB8AA6}"/>
                  </a:ext>
                </a:extLst>
              </p:cNvPr>
              <p:cNvGrpSpPr>
                <a:grpSpLocks/>
              </p:cNvGrpSpPr>
              <p:nvPr/>
            </p:nvGrpSpPr>
            <p:grpSpPr bwMode="auto">
              <a:xfrm>
                <a:off x="3522182" y="752447"/>
                <a:ext cx="656468" cy="419144"/>
                <a:chOff x="3522182" y="782927"/>
                <a:chExt cx="656468" cy="419144"/>
              </a:xfrm>
            </p:grpSpPr>
            <p:sp>
              <p:nvSpPr>
                <p:cNvPr id="47" name="Oval 46">
                  <a:extLst>
                    <a:ext uri="{FF2B5EF4-FFF2-40B4-BE49-F238E27FC236}">
                      <a16:creationId xmlns:a16="http://schemas.microsoft.com/office/drawing/2014/main" id="{5F854096-E52C-4B98-5EAD-04A4D1B39ED5}"/>
                    </a:ext>
                  </a:extLst>
                </p:cNvPr>
                <p:cNvSpPr/>
                <p:nvPr/>
              </p:nvSpPr>
              <p:spPr>
                <a:xfrm>
                  <a:off x="3522182" y="93415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9" name="Oval 48">
                  <a:extLst>
                    <a:ext uri="{FF2B5EF4-FFF2-40B4-BE49-F238E27FC236}">
                      <a16:creationId xmlns:a16="http://schemas.microsoft.com/office/drawing/2014/main" id="{04F094BA-F579-0DCA-CA78-A1408E1FE1DC}"/>
                    </a:ext>
                  </a:extLst>
                </p:cNvPr>
                <p:cNvSpPr/>
                <p:nvPr/>
              </p:nvSpPr>
              <p:spPr>
                <a:xfrm>
                  <a:off x="3759471" y="782927"/>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1</a:t>
                  </a:r>
                </a:p>
              </p:txBody>
            </p:sp>
          </p:grpSp>
          <p:grpSp>
            <p:nvGrpSpPr>
              <p:cNvPr id="23" name="Group 16">
                <a:extLst>
                  <a:ext uri="{FF2B5EF4-FFF2-40B4-BE49-F238E27FC236}">
                    <a16:creationId xmlns:a16="http://schemas.microsoft.com/office/drawing/2014/main" id="{7F6B495C-2D35-C851-BAE4-F73A68DA8443}"/>
                  </a:ext>
                </a:extLst>
              </p:cNvPr>
              <p:cNvGrpSpPr>
                <a:grpSpLocks/>
              </p:cNvGrpSpPr>
              <p:nvPr/>
            </p:nvGrpSpPr>
            <p:grpSpPr bwMode="auto">
              <a:xfrm>
                <a:off x="3522182" y="1371527"/>
                <a:ext cx="656467" cy="419144"/>
                <a:chOff x="3522182" y="1395657"/>
                <a:chExt cx="656467" cy="419144"/>
              </a:xfrm>
            </p:grpSpPr>
            <p:sp>
              <p:nvSpPr>
                <p:cNvPr id="44" name="Oval 43">
                  <a:extLst>
                    <a:ext uri="{FF2B5EF4-FFF2-40B4-BE49-F238E27FC236}">
                      <a16:creationId xmlns:a16="http://schemas.microsoft.com/office/drawing/2014/main" id="{DD4C8491-22C0-AB82-89E6-F2384A1AA187}"/>
                    </a:ext>
                  </a:extLst>
                </p:cNvPr>
                <p:cNvSpPr/>
                <p:nvPr/>
              </p:nvSpPr>
              <p:spPr>
                <a:xfrm>
                  <a:off x="3522182" y="1546889"/>
                  <a:ext cx="115799" cy="11668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6" name="Oval 45">
                  <a:extLst>
                    <a:ext uri="{FF2B5EF4-FFF2-40B4-BE49-F238E27FC236}">
                      <a16:creationId xmlns:a16="http://schemas.microsoft.com/office/drawing/2014/main" id="{CDA2F571-0888-C456-1962-AF169571F7CC}"/>
                    </a:ext>
                  </a:extLst>
                </p:cNvPr>
                <p:cNvSpPr/>
                <p:nvPr/>
              </p:nvSpPr>
              <p:spPr>
                <a:xfrm>
                  <a:off x="3759470" y="139565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2</a:t>
                  </a:r>
                </a:p>
              </p:txBody>
            </p:sp>
          </p:grpSp>
          <p:grpSp>
            <p:nvGrpSpPr>
              <p:cNvPr id="24" name="Group 26">
                <a:extLst>
                  <a:ext uri="{FF2B5EF4-FFF2-40B4-BE49-F238E27FC236}">
                    <a16:creationId xmlns:a16="http://schemas.microsoft.com/office/drawing/2014/main" id="{ABDBE8DC-819F-E47E-DF17-C1502D260B77}"/>
                  </a:ext>
                </a:extLst>
              </p:cNvPr>
              <p:cNvGrpSpPr>
                <a:grpSpLocks/>
              </p:cNvGrpSpPr>
              <p:nvPr/>
            </p:nvGrpSpPr>
            <p:grpSpPr bwMode="auto">
              <a:xfrm>
                <a:off x="3522182" y="3228607"/>
                <a:ext cx="656467" cy="417878"/>
                <a:chOff x="3522182" y="3233686"/>
                <a:chExt cx="656467" cy="417878"/>
              </a:xfrm>
            </p:grpSpPr>
            <p:sp>
              <p:nvSpPr>
                <p:cNvPr id="41" name="Oval 40">
                  <a:extLst>
                    <a:ext uri="{FF2B5EF4-FFF2-40B4-BE49-F238E27FC236}">
                      <a16:creationId xmlns:a16="http://schemas.microsoft.com/office/drawing/2014/main" id="{3E5802FC-7075-BE56-F9F2-266136635D2F}"/>
                    </a:ext>
                  </a:extLst>
                </p:cNvPr>
                <p:cNvSpPr/>
                <p:nvPr/>
              </p:nvSpPr>
              <p:spPr>
                <a:xfrm>
                  <a:off x="3522182" y="3384730"/>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3" name="Oval 42">
                  <a:extLst>
                    <a:ext uri="{FF2B5EF4-FFF2-40B4-BE49-F238E27FC236}">
                      <a16:creationId xmlns:a16="http://schemas.microsoft.com/office/drawing/2014/main" id="{A9081B40-2249-F175-1E0A-D128205F48C5}"/>
                    </a:ext>
                  </a:extLst>
                </p:cNvPr>
                <p:cNvSpPr/>
                <p:nvPr/>
              </p:nvSpPr>
              <p:spPr>
                <a:xfrm>
                  <a:off x="3759470" y="3233686"/>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5</a:t>
                  </a:r>
                </a:p>
              </p:txBody>
            </p:sp>
          </p:grpSp>
          <p:grpSp>
            <p:nvGrpSpPr>
              <p:cNvPr id="25" name="Group 98">
                <a:extLst>
                  <a:ext uri="{FF2B5EF4-FFF2-40B4-BE49-F238E27FC236}">
                    <a16:creationId xmlns:a16="http://schemas.microsoft.com/office/drawing/2014/main" id="{DC55A47B-DEDF-E4BC-F00C-FACA22CD60EB}"/>
                  </a:ext>
                </a:extLst>
              </p:cNvPr>
              <p:cNvGrpSpPr>
                <a:grpSpLocks/>
              </p:cNvGrpSpPr>
              <p:nvPr/>
            </p:nvGrpSpPr>
            <p:grpSpPr bwMode="auto">
              <a:xfrm>
                <a:off x="3522182" y="3846259"/>
                <a:ext cx="656467" cy="419144"/>
                <a:chOff x="3522182" y="3844987"/>
                <a:chExt cx="656467" cy="419144"/>
              </a:xfrm>
            </p:grpSpPr>
            <p:sp>
              <p:nvSpPr>
                <p:cNvPr id="38" name="Oval 37">
                  <a:extLst>
                    <a:ext uri="{FF2B5EF4-FFF2-40B4-BE49-F238E27FC236}">
                      <a16:creationId xmlns:a16="http://schemas.microsoft.com/office/drawing/2014/main" id="{EE1DEF0D-B32F-7D5D-71F7-E8E69ED1A84A}"/>
                    </a:ext>
                  </a:extLst>
                </p:cNvPr>
                <p:cNvSpPr/>
                <p:nvPr/>
              </p:nvSpPr>
              <p:spPr>
                <a:xfrm>
                  <a:off x="3522182" y="3996218"/>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40" name="Oval 39">
                  <a:extLst>
                    <a:ext uri="{FF2B5EF4-FFF2-40B4-BE49-F238E27FC236}">
                      <a16:creationId xmlns:a16="http://schemas.microsoft.com/office/drawing/2014/main" id="{00AB77F1-B0F9-398E-E5F5-F87CE83BACE9}"/>
                    </a:ext>
                  </a:extLst>
                </p:cNvPr>
                <p:cNvSpPr/>
                <p:nvPr/>
              </p:nvSpPr>
              <p:spPr>
                <a:xfrm>
                  <a:off x="3759470" y="3844987"/>
                  <a:ext cx="419179" cy="419144"/>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6</a:t>
                  </a:r>
                </a:p>
              </p:txBody>
            </p:sp>
          </p:grpSp>
          <p:grpSp>
            <p:nvGrpSpPr>
              <p:cNvPr id="26" name="Group 17">
                <a:extLst>
                  <a:ext uri="{FF2B5EF4-FFF2-40B4-BE49-F238E27FC236}">
                    <a16:creationId xmlns:a16="http://schemas.microsoft.com/office/drawing/2014/main" id="{8D66A883-5178-6EF7-C83C-E2804938DE1F}"/>
                  </a:ext>
                </a:extLst>
              </p:cNvPr>
              <p:cNvGrpSpPr>
                <a:grpSpLocks/>
              </p:cNvGrpSpPr>
              <p:nvPr/>
            </p:nvGrpSpPr>
            <p:grpSpPr bwMode="auto">
              <a:xfrm>
                <a:off x="3522182" y="1990447"/>
                <a:ext cx="656467" cy="417878"/>
                <a:chOff x="3522182" y="2008227"/>
                <a:chExt cx="656467" cy="417878"/>
              </a:xfrm>
            </p:grpSpPr>
            <p:sp>
              <p:nvSpPr>
                <p:cNvPr id="35" name="Oval 34">
                  <a:extLst>
                    <a:ext uri="{FF2B5EF4-FFF2-40B4-BE49-F238E27FC236}">
                      <a16:creationId xmlns:a16="http://schemas.microsoft.com/office/drawing/2014/main" id="{8820F94E-3D0F-EBE6-58E8-FE888121B3E8}"/>
                    </a:ext>
                  </a:extLst>
                </p:cNvPr>
                <p:cNvSpPr/>
                <p:nvPr/>
              </p:nvSpPr>
              <p:spPr>
                <a:xfrm>
                  <a:off x="3522182" y="215927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7" name="Oval 36">
                  <a:extLst>
                    <a:ext uri="{FF2B5EF4-FFF2-40B4-BE49-F238E27FC236}">
                      <a16:creationId xmlns:a16="http://schemas.microsoft.com/office/drawing/2014/main" id="{0AB3D293-9C32-585B-C6A1-6CAA32C0078C}"/>
                    </a:ext>
                  </a:extLst>
                </p:cNvPr>
                <p:cNvSpPr/>
                <p:nvPr/>
              </p:nvSpPr>
              <p:spPr>
                <a:xfrm>
                  <a:off x="3759470" y="2008227"/>
                  <a:ext cx="419179" cy="417878"/>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3</a:t>
                  </a:r>
                </a:p>
              </p:txBody>
            </p:sp>
          </p:grpSp>
          <p:grpSp>
            <p:nvGrpSpPr>
              <p:cNvPr id="27" name="Group 18">
                <a:extLst>
                  <a:ext uri="{FF2B5EF4-FFF2-40B4-BE49-F238E27FC236}">
                    <a16:creationId xmlns:a16="http://schemas.microsoft.com/office/drawing/2014/main" id="{1E13AF9E-BA27-1783-FE89-612A6C1ABC96}"/>
                  </a:ext>
                </a:extLst>
              </p:cNvPr>
              <p:cNvGrpSpPr>
                <a:grpSpLocks/>
              </p:cNvGrpSpPr>
              <p:nvPr/>
            </p:nvGrpSpPr>
            <p:grpSpPr bwMode="auto">
              <a:xfrm>
                <a:off x="3522182" y="2609527"/>
                <a:ext cx="656467" cy="417878"/>
                <a:chOff x="3522182" y="2620957"/>
                <a:chExt cx="656467" cy="417878"/>
              </a:xfrm>
            </p:grpSpPr>
            <p:sp>
              <p:nvSpPr>
                <p:cNvPr id="32" name="Oval 31">
                  <a:extLst>
                    <a:ext uri="{FF2B5EF4-FFF2-40B4-BE49-F238E27FC236}">
                      <a16:creationId xmlns:a16="http://schemas.microsoft.com/office/drawing/2014/main" id="{7CE607B3-BFFA-61E5-4AB2-C9DEDF400A34}"/>
                    </a:ext>
                  </a:extLst>
                </p:cNvPr>
                <p:cNvSpPr/>
                <p:nvPr/>
              </p:nvSpPr>
              <p:spPr>
                <a:xfrm>
                  <a:off x="3522182" y="2772001"/>
                  <a:ext cx="115799" cy="115790"/>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4" name="Oval 33">
                  <a:extLst>
                    <a:ext uri="{FF2B5EF4-FFF2-40B4-BE49-F238E27FC236}">
                      <a16:creationId xmlns:a16="http://schemas.microsoft.com/office/drawing/2014/main" id="{F42023B7-5DB1-C5C0-7C5B-E8DA623FD6CD}"/>
                    </a:ext>
                  </a:extLst>
                </p:cNvPr>
                <p:cNvSpPr/>
                <p:nvPr/>
              </p:nvSpPr>
              <p:spPr>
                <a:xfrm>
                  <a:off x="3759470" y="2620957"/>
                  <a:ext cx="419179" cy="417878"/>
                </a:xfrm>
                <a:prstGeom prst="ellipse">
                  <a:avLst/>
                </a:prstGeom>
                <a:solidFill>
                  <a:schemeClr val="tx2"/>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4</a:t>
                  </a:r>
                </a:p>
              </p:txBody>
            </p:sp>
          </p:grpSp>
          <p:grpSp>
            <p:nvGrpSpPr>
              <p:cNvPr id="28" name="Group 99">
                <a:extLst>
                  <a:ext uri="{FF2B5EF4-FFF2-40B4-BE49-F238E27FC236}">
                    <a16:creationId xmlns:a16="http://schemas.microsoft.com/office/drawing/2014/main" id="{6B5CDAD2-A559-18F4-E312-AD17C850EA2F}"/>
                  </a:ext>
                </a:extLst>
              </p:cNvPr>
              <p:cNvGrpSpPr>
                <a:grpSpLocks/>
              </p:cNvGrpSpPr>
              <p:nvPr/>
            </p:nvGrpSpPr>
            <p:grpSpPr bwMode="auto">
              <a:xfrm>
                <a:off x="3522182" y="4465339"/>
                <a:ext cx="656467" cy="419144"/>
                <a:chOff x="3522182" y="4457719"/>
                <a:chExt cx="656467" cy="419144"/>
              </a:xfrm>
            </p:grpSpPr>
            <p:sp>
              <p:nvSpPr>
                <p:cNvPr id="29" name="Oval 28">
                  <a:extLst>
                    <a:ext uri="{FF2B5EF4-FFF2-40B4-BE49-F238E27FC236}">
                      <a16:creationId xmlns:a16="http://schemas.microsoft.com/office/drawing/2014/main" id="{7EC0845B-BE75-F105-FA73-F6141457BADC}"/>
                    </a:ext>
                  </a:extLst>
                </p:cNvPr>
                <p:cNvSpPr/>
                <p:nvPr/>
              </p:nvSpPr>
              <p:spPr>
                <a:xfrm>
                  <a:off x="3522182" y="4608950"/>
                  <a:ext cx="115799" cy="116682"/>
                </a:xfrm>
                <a:prstGeom prst="ellipse">
                  <a:avLst/>
                </a:prstGeom>
                <a:solidFill>
                  <a:schemeClr val="bg1">
                    <a:lumMod val="85000"/>
                  </a:schemeClr>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31" name="Oval 30">
                  <a:extLst>
                    <a:ext uri="{FF2B5EF4-FFF2-40B4-BE49-F238E27FC236}">
                      <a16:creationId xmlns:a16="http://schemas.microsoft.com/office/drawing/2014/main" id="{C6F1CDF1-A667-F7CB-F781-3003DF904C98}"/>
                    </a:ext>
                  </a:extLst>
                </p:cNvPr>
                <p:cNvSpPr/>
                <p:nvPr/>
              </p:nvSpPr>
              <p:spPr>
                <a:xfrm>
                  <a:off x="3759470" y="4457719"/>
                  <a:ext cx="419179" cy="419144"/>
                </a:xfrm>
                <a:prstGeom prst="ellipse">
                  <a:avLst/>
                </a:prstGeom>
                <a:solidFill>
                  <a:schemeClr val="accent3"/>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r>
                    <a:rPr lang="en-IN" sz="900" b="1" i="1" kern="0" dirty="0">
                      <a:solidFill>
                        <a:schemeClr val="bg1"/>
                      </a:solidFill>
                      <a:latin typeface="Public Sans" pitchFamily="2" charset="0"/>
                      <a:sym typeface="Arial"/>
                    </a:rPr>
                    <a:t>7</a:t>
                  </a:r>
                </a:p>
              </p:txBody>
            </p:sp>
          </p:grpSp>
        </p:grpSp>
      </p:grpSp>
      <p:sp>
        <p:nvSpPr>
          <p:cNvPr id="60" name="Text Placeholder 16">
            <a:extLst>
              <a:ext uri="{FF2B5EF4-FFF2-40B4-BE49-F238E27FC236}">
                <a16:creationId xmlns:a16="http://schemas.microsoft.com/office/drawing/2014/main" id="{2A2C2C8F-3A43-DB17-354D-86D7CA9841B3}"/>
              </a:ext>
            </a:extLst>
          </p:cNvPr>
          <p:cNvSpPr>
            <a:spLocks noGrp="1"/>
          </p:cNvSpPr>
          <p:nvPr>
            <p:ph type="body" sz="quarter" idx="14"/>
          </p:nvPr>
        </p:nvSpPr>
        <p:spPr>
          <a:xfrm>
            <a:off x="840506" y="2665719"/>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2" name="Text Placeholder 16">
            <a:extLst>
              <a:ext uri="{FF2B5EF4-FFF2-40B4-BE49-F238E27FC236}">
                <a16:creationId xmlns:a16="http://schemas.microsoft.com/office/drawing/2014/main" id="{1E90707C-4F01-5566-5304-0B8937D906F7}"/>
              </a:ext>
            </a:extLst>
          </p:cNvPr>
          <p:cNvSpPr>
            <a:spLocks noGrp="1"/>
          </p:cNvSpPr>
          <p:nvPr>
            <p:ph type="body" sz="quarter" idx="15"/>
          </p:nvPr>
        </p:nvSpPr>
        <p:spPr>
          <a:xfrm>
            <a:off x="4414166"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3" name="Text Placeholder 16">
            <a:extLst>
              <a:ext uri="{FF2B5EF4-FFF2-40B4-BE49-F238E27FC236}">
                <a16:creationId xmlns:a16="http://schemas.microsoft.com/office/drawing/2014/main" id="{F303998B-4202-8E9E-7674-41A3AF69BF51}"/>
              </a:ext>
            </a:extLst>
          </p:cNvPr>
          <p:cNvSpPr>
            <a:spLocks noGrp="1"/>
          </p:cNvSpPr>
          <p:nvPr>
            <p:ph type="body" sz="quarter" idx="17"/>
          </p:nvPr>
        </p:nvSpPr>
        <p:spPr>
          <a:xfrm>
            <a:off x="4414166"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4" name="Text Placeholder 16">
            <a:extLst>
              <a:ext uri="{FF2B5EF4-FFF2-40B4-BE49-F238E27FC236}">
                <a16:creationId xmlns:a16="http://schemas.microsoft.com/office/drawing/2014/main" id="{99CDEA39-E8F2-891C-48F9-84D0C932F721}"/>
              </a:ext>
            </a:extLst>
          </p:cNvPr>
          <p:cNvSpPr>
            <a:spLocks noGrp="1"/>
          </p:cNvSpPr>
          <p:nvPr>
            <p:ph type="body" sz="quarter" idx="19"/>
          </p:nvPr>
        </p:nvSpPr>
        <p:spPr>
          <a:xfrm>
            <a:off x="4414166"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5" name="Text Placeholder 16">
            <a:extLst>
              <a:ext uri="{FF2B5EF4-FFF2-40B4-BE49-F238E27FC236}">
                <a16:creationId xmlns:a16="http://schemas.microsoft.com/office/drawing/2014/main" id="{ED8E8446-4C90-263A-B4A3-09166AD027A1}"/>
              </a:ext>
            </a:extLst>
          </p:cNvPr>
          <p:cNvSpPr>
            <a:spLocks noGrp="1"/>
          </p:cNvSpPr>
          <p:nvPr>
            <p:ph type="body" sz="quarter" idx="21"/>
          </p:nvPr>
        </p:nvSpPr>
        <p:spPr>
          <a:xfrm>
            <a:off x="4414166"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6" name="Text Placeholder 16">
            <a:extLst>
              <a:ext uri="{FF2B5EF4-FFF2-40B4-BE49-F238E27FC236}">
                <a16:creationId xmlns:a16="http://schemas.microsoft.com/office/drawing/2014/main" id="{B0EF94F8-B23B-EBCF-C597-7883FDF80C65}"/>
              </a:ext>
            </a:extLst>
          </p:cNvPr>
          <p:cNvSpPr>
            <a:spLocks noGrp="1"/>
          </p:cNvSpPr>
          <p:nvPr>
            <p:ph type="body" sz="quarter" idx="22"/>
          </p:nvPr>
        </p:nvSpPr>
        <p:spPr>
          <a:xfrm>
            <a:off x="4414166"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7" name="Text Placeholder 16">
            <a:extLst>
              <a:ext uri="{FF2B5EF4-FFF2-40B4-BE49-F238E27FC236}">
                <a16:creationId xmlns:a16="http://schemas.microsoft.com/office/drawing/2014/main" id="{13E76ADB-D1B5-3CD2-333C-E04022868BE2}"/>
              </a:ext>
            </a:extLst>
          </p:cNvPr>
          <p:cNvSpPr>
            <a:spLocks noGrp="1"/>
          </p:cNvSpPr>
          <p:nvPr>
            <p:ph type="body" sz="quarter" idx="23"/>
          </p:nvPr>
        </p:nvSpPr>
        <p:spPr>
          <a:xfrm>
            <a:off x="4414166"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68" name="Text Placeholder 16">
            <a:extLst>
              <a:ext uri="{FF2B5EF4-FFF2-40B4-BE49-F238E27FC236}">
                <a16:creationId xmlns:a16="http://schemas.microsoft.com/office/drawing/2014/main" id="{45E2147A-0632-A28A-6EF8-7C8CE5152173}"/>
              </a:ext>
            </a:extLst>
          </p:cNvPr>
          <p:cNvSpPr>
            <a:spLocks noGrp="1"/>
          </p:cNvSpPr>
          <p:nvPr>
            <p:ph type="body" sz="quarter" idx="24"/>
          </p:nvPr>
        </p:nvSpPr>
        <p:spPr>
          <a:xfrm>
            <a:off x="4414166"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7699762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bg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39235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bg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tx2"/>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947425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AFD8A7A3-2C52-B1E4-DB46-4318025AAB80}"/>
              </a:ext>
            </a:extLst>
          </p:cNvPr>
          <p:cNvGrpSpPr/>
          <p:nvPr userDrawn="1"/>
        </p:nvGrpSpPr>
        <p:grpSpPr>
          <a:xfrm>
            <a:off x="1060707" y="857568"/>
            <a:ext cx="3060700" cy="3921125"/>
            <a:chOff x="520700" y="865188"/>
            <a:chExt cx="3060700" cy="3921125"/>
          </a:xfrm>
        </p:grpSpPr>
        <p:cxnSp>
          <p:nvCxnSpPr>
            <p:cNvPr id="5" name="Connector: Elbow 57">
              <a:extLst>
                <a:ext uri="{FF2B5EF4-FFF2-40B4-BE49-F238E27FC236}">
                  <a16:creationId xmlns:a16="http://schemas.microsoft.com/office/drawing/2014/main" id="{EFB73794-9D84-9022-78A4-0EF006F3EB29}"/>
                </a:ext>
              </a:extLst>
            </p:cNvPr>
            <p:cNvCxnSpPr>
              <a:stCxn id="12" idx="6"/>
              <a:endCxn id="14" idx="2"/>
            </p:cNvCxnSpPr>
            <p:nvPr/>
          </p:nvCxnSpPr>
          <p:spPr bwMode="auto">
            <a:xfrm flipV="1">
              <a:off x="2484438" y="968375"/>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 name="Connector: Elbow 58">
              <a:extLst>
                <a:ext uri="{FF2B5EF4-FFF2-40B4-BE49-F238E27FC236}">
                  <a16:creationId xmlns:a16="http://schemas.microsoft.com/office/drawing/2014/main" id="{24D9ED3C-31C1-FC2A-1734-EE1CD83EF139}"/>
                </a:ext>
              </a:extLst>
            </p:cNvPr>
            <p:cNvCxnSpPr>
              <a:stCxn id="12" idx="6"/>
              <a:endCxn id="16" idx="2"/>
            </p:cNvCxnSpPr>
            <p:nvPr/>
          </p:nvCxnSpPr>
          <p:spPr bwMode="auto">
            <a:xfrm flipV="1">
              <a:off x="2484438" y="1587500"/>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Connector: Elbow 59">
              <a:extLst>
                <a:ext uri="{FF2B5EF4-FFF2-40B4-BE49-F238E27FC236}">
                  <a16:creationId xmlns:a16="http://schemas.microsoft.com/office/drawing/2014/main" id="{FED497A3-5933-8747-2683-DDD89F82E82F}"/>
                </a:ext>
              </a:extLst>
            </p:cNvPr>
            <p:cNvCxnSpPr>
              <a:stCxn id="12" idx="6"/>
              <a:endCxn id="22" idx="2"/>
            </p:cNvCxnSpPr>
            <p:nvPr/>
          </p:nvCxnSpPr>
          <p:spPr bwMode="auto">
            <a:xfrm flipV="1">
              <a:off x="2484438" y="2206625"/>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60">
              <a:extLst>
                <a:ext uri="{FF2B5EF4-FFF2-40B4-BE49-F238E27FC236}">
                  <a16:creationId xmlns:a16="http://schemas.microsoft.com/office/drawing/2014/main" id="{CB5C531F-041E-DFF3-8549-62E023D95B36}"/>
                </a:ext>
              </a:extLst>
            </p:cNvPr>
            <p:cNvCxnSpPr>
              <a:stCxn id="12" idx="6"/>
              <a:endCxn id="26" idx="2"/>
            </p:cNvCxnSpPr>
            <p:nvPr/>
          </p:nvCxnSpPr>
          <p:spPr bwMode="auto">
            <a:xfrm>
              <a:off x="2484438" y="2825751"/>
              <a:ext cx="890587" cy="185737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Connector: Elbow 61">
              <a:extLst>
                <a:ext uri="{FF2B5EF4-FFF2-40B4-BE49-F238E27FC236}">
                  <a16:creationId xmlns:a16="http://schemas.microsoft.com/office/drawing/2014/main" id="{2719CAC8-1C31-69B3-EA08-8922BED2CE12}"/>
                </a:ext>
              </a:extLst>
            </p:cNvPr>
            <p:cNvCxnSpPr>
              <a:stCxn id="12" idx="6"/>
              <a:endCxn id="20" idx="2"/>
            </p:cNvCxnSpPr>
            <p:nvPr/>
          </p:nvCxnSpPr>
          <p:spPr bwMode="auto">
            <a:xfrm>
              <a:off x="2484438" y="2825751"/>
              <a:ext cx="890587" cy="1238250"/>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Connector: Elbow 62">
              <a:extLst>
                <a:ext uri="{FF2B5EF4-FFF2-40B4-BE49-F238E27FC236}">
                  <a16:creationId xmlns:a16="http://schemas.microsoft.com/office/drawing/2014/main" id="{DF7EC9E5-8655-50F1-D0E5-F9DF97156F9A}"/>
                </a:ext>
              </a:extLst>
            </p:cNvPr>
            <p:cNvCxnSpPr>
              <a:stCxn id="12" idx="6"/>
              <a:endCxn id="18" idx="2"/>
            </p:cNvCxnSpPr>
            <p:nvPr/>
          </p:nvCxnSpPr>
          <p:spPr bwMode="auto">
            <a:xfrm>
              <a:off x="2484438" y="2825751"/>
              <a:ext cx="890587" cy="619125"/>
            </a:xfrm>
            <a:prstGeom prst="bentConnector3">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BB4A902-C620-DB28-5A4F-8A7991CE3DFA}"/>
                </a:ext>
              </a:extLst>
            </p:cNvPr>
            <p:cNvCxnSpPr>
              <a:endCxn id="24" idx="2"/>
            </p:cNvCxnSpPr>
            <p:nvPr/>
          </p:nvCxnSpPr>
          <p:spPr bwMode="auto">
            <a:xfrm>
              <a:off x="2484438" y="2825751"/>
              <a:ext cx="8905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6BBAF81F-2820-47B5-0C90-BEC50235B2CB}"/>
                </a:ext>
              </a:extLst>
            </p:cNvPr>
            <p:cNvSpPr/>
            <p:nvPr/>
          </p:nvSpPr>
          <p:spPr bwMode="auto">
            <a:xfrm>
              <a:off x="520700" y="1843088"/>
              <a:ext cx="1963738" cy="1965325"/>
            </a:xfrm>
            <a:prstGeom prst="ellipse">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1500" b="1" i="1" kern="0" dirty="0">
                <a:solidFill>
                  <a:schemeClr val="tx1"/>
                </a:solidFill>
                <a:latin typeface="Public Sans" pitchFamily="2" charset="0"/>
                <a:sym typeface="Arial"/>
              </a:endParaRPr>
            </a:p>
          </p:txBody>
        </p:sp>
        <p:sp>
          <p:nvSpPr>
            <p:cNvPr id="14" name="Oval 13">
              <a:extLst>
                <a:ext uri="{FF2B5EF4-FFF2-40B4-BE49-F238E27FC236}">
                  <a16:creationId xmlns:a16="http://schemas.microsoft.com/office/drawing/2014/main" id="{2676AA5F-EF2E-261B-65EF-27EDBC0461B1}"/>
                </a:ext>
              </a:extLst>
            </p:cNvPr>
            <p:cNvSpPr/>
            <p:nvPr/>
          </p:nvSpPr>
          <p:spPr bwMode="auto">
            <a:xfrm>
              <a:off x="3375025" y="865188"/>
              <a:ext cx="206375" cy="207962"/>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6" name="Oval 15">
              <a:extLst>
                <a:ext uri="{FF2B5EF4-FFF2-40B4-BE49-F238E27FC236}">
                  <a16:creationId xmlns:a16="http://schemas.microsoft.com/office/drawing/2014/main" id="{9178BEF8-0FB6-8120-9C4D-7D5D039A88BF}"/>
                </a:ext>
              </a:extLst>
            </p:cNvPr>
            <p:cNvSpPr/>
            <p:nvPr/>
          </p:nvSpPr>
          <p:spPr bwMode="auto">
            <a:xfrm>
              <a:off x="3375025" y="1484313"/>
              <a:ext cx="206375" cy="207962"/>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18" name="Oval 17">
              <a:extLst>
                <a:ext uri="{FF2B5EF4-FFF2-40B4-BE49-F238E27FC236}">
                  <a16:creationId xmlns:a16="http://schemas.microsoft.com/office/drawing/2014/main" id="{D823D0B8-9DB9-E422-24E8-34E17DEF6CAE}"/>
                </a:ext>
              </a:extLst>
            </p:cNvPr>
            <p:cNvSpPr/>
            <p:nvPr/>
          </p:nvSpPr>
          <p:spPr bwMode="auto">
            <a:xfrm>
              <a:off x="3375025" y="334168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0" name="Oval 19">
              <a:extLst>
                <a:ext uri="{FF2B5EF4-FFF2-40B4-BE49-F238E27FC236}">
                  <a16:creationId xmlns:a16="http://schemas.microsoft.com/office/drawing/2014/main" id="{CEE6F3BD-0D1F-6CAC-9CB9-CA47516EDDB3}"/>
                </a:ext>
              </a:extLst>
            </p:cNvPr>
            <p:cNvSpPr/>
            <p:nvPr/>
          </p:nvSpPr>
          <p:spPr bwMode="auto">
            <a:xfrm>
              <a:off x="3375025" y="3959226"/>
              <a:ext cx="206375" cy="207963"/>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2" name="Oval 21">
              <a:extLst>
                <a:ext uri="{FF2B5EF4-FFF2-40B4-BE49-F238E27FC236}">
                  <a16:creationId xmlns:a16="http://schemas.microsoft.com/office/drawing/2014/main" id="{154CD6C9-5F15-3DF3-CA9D-08318D8F9D11}"/>
                </a:ext>
              </a:extLst>
            </p:cNvPr>
            <p:cNvSpPr/>
            <p:nvPr/>
          </p:nvSpPr>
          <p:spPr bwMode="auto">
            <a:xfrm>
              <a:off x="3375025" y="2103438"/>
              <a:ext cx="206375" cy="206375"/>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4" name="Oval 23">
              <a:extLst>
                <a:ext uri="{FF2B5EF4-FFF2-40B4-BE49-F238E27FC236}">
                  <a16:creationId xmlns:a16="http://schemas.microsoft.com/office/drawing/2014/main" id="{1DE37677-F5CC-4F4E-30BC-5B1E4F18EA4D}"/>
                </a:ext>
              </a:extLst>
            </p:cNvPr>
            <p:cNvSpPr/>
            <p:nvPr/>
          </p:nvSpPr>
          <p:spPr bwMode="auto">
            <a:xfrm>
              <a:off x="3375025" y="2722563"/>
              <a:ext cx="206375" cy="206375"/>
            </a:xfrm>
            <a:prstGeom prst="ellipse">
              <a:avLst/>
            </a:prstGeom>
            <a:solidFill>
              <a:schemeClr val="bg1">
                <a:lumMod val="85000"/>
              </a:schemeClr>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sp>
          <p:nvSpPr>
            <p:cNvPr id="26" name="Oval 25">
              <a:extLst>
                <a:ext uri="{FF2B5EF4-FFF2-40B4-BE49-F238E27FC236}">
                  <a16:creationId xmlns:a16="http://schemas.microsoft.com/office/drawing/2014/main" id="{B238FB56-3566-ACA0-8E1F-A6139E282406}"/>
                </a:ext>
              </a:extLst>
            </p:cNvPr>
            <p:cNvSpPr/>
            <p:nvPr/>
          </p:nvSpPr>
          <p:spPr bwMode="auto">
            <a:xfrm>
              <a:off x="3375025" y="4578350"/>
              <a:ext cx="206375" cy="207963"/>
            </a:xfrm>
            <a:prstGeom prst="ellipse">
              <a:avLst/>
            </a:prstGeom>
            <a:solidFill>
              <a:schemeClr val="accent4"/>
            </a:solidFill>
            <a:ln w="1270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buClr>
                  <a:srgbClr val="000000"/>
                </a:buClr>
                <a:buFont typeface="Arial"/>
                <a:buNone/>
                <a:defRPr/>
              </a:pPr>
              <a:endParaRPr lang="en-IN" sz="2000" b="1" i="1" kern="0" dirty="0">
                <a:solidFill>
                  <a:schemeClr val="tx1"/>
                </a:solidFill>
                <a:latin typeface="Public Sans" pitchFamily="2" charset="0"/>
                <a:sym typeface="Arial"/>
              </a:endParaRPr>
            </a:p>
          </p:txBody>
        </p:sp>
      </p:grpSp>
      <p:sp>
        <p:nvSpPr>
          <p:cNvPr id="28" name="Text Placeholder 16">
            <a:extLst>
              <a:ext uri="{FF2B5EF4-FFF2-40B4-BE49-F238E27FC236}">
                <a16:creationId xmlns:a16="http://schemas.microsoft.com/office/drawing/2014/main" id="{4B5ADD11-5015-FDAF-0A35-125D02DEAB54}"/>
              </a:ext>
            </a:extLst>
          </p:cNvPr>
          <p:cNvSpPr>
            <a:spLocks noGrp="1"/>
          </p:cNvSpPr>
          <p:nvPr>
            <p:ph type="body" sz="quarter" idx="14"/>
          </p:nvPr>
        </p:nvSpPr>
        <p:spPr>
          <a:xfrm>
            <a:off x="1185201" y="2658059"/>
            <a:ext cx="1714750" cy="320142"/>
          </a:xfrm>
          <a:prstGeom prst="rect">
            <a:avLst/>
          </a:prstGeom>
        </p:spPr>
        <p:txBody>
          <a:bodyPr anchor="ctr"/>
          <a:lstStyle>
            <a:lvl1pPr algn="ctr">
              <a:defRPr sz="14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6260FF3A-BF60-9DA4-6BC6-9708CBB5585D}"/>
              </a:ext>
            </a:extLst>
          </p:cNvPr>
          <p:cNvSpPr>
            <a:spLocks noGrp="1"/>
          </p:cNvSpPr>
          <p:nvPr>
            <p:ph type="body" sz="quarter" idx="15"/>
          </p:nvPr>
        </p:nvSpPr>
        <p:spPr>
          <a:xfrm>
            <a:off x="4227733" y="142795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DE99AF8D-4F2B-DC8B-8BB5-E905A59DE51F}"/>
              </a:ext>
            </a:extLst>
          </p:cNvPr>
          <p:cNvSpPr>
            <a:spLocks noGrp="1"/>
          </p:cNvSpPr>
          <p:nvPr>
            <p:ph type="body" sz="quarter" idx="17"/>
          </p:nvPr>
        </p:nvSpPr>
        <p:spPr>
          <a:xfrm>
            <a:off x="4227733" y="266567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F09263B9-B3C1-B7F2-EFDF-12AF560A82BC}"/>
              </a:ext>
            </a:extLst>
          </p:cNvPr>
          <p:cNvSpPr>
            <a:spLocks noGrp="1"/>
          </p:cNvSpPr>
          <p:nvPr>
            <p:ph type="body" sz="quarter" idx="19"/>
          </p:nvPr>
        </p:nvSpPr>
        <p:spPr>
          <a:xfrm>
            <a:off x="4227733" y="39033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2" name="Text Placeholder 16">
            <a:extLst>
              <a:ext uri="{FF2B5EF4-FFF2-40B4-BE49-F238E27FC236}">
                <a16:creationId xmlns:a16="http://schemas.microsoft.com/office/drawing/2014/main" id="{1686951C-F480-B576-380F-3FE05CC2C9F3}"/>
              </a:ext>
            </a:extLst>
          </p:cNvPr>
          <p:cNvSpPr>
            <a:spLocks noGrp="1"/>
          </p:cNvSpPr>
          <p:nvPr>
            <p:ph type="body" sz="quarter" idx="21"/>
          </p:nvPr>
        </p:nvSpPr>
        <p:spPr>
          <a:xfrm>
            <a:off x="4227733" y="80909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3" name="Text Placeholder 16">
            <a:extLst>
              <a:ext uri="{FF2B5EF4-FFF2-40B4-BE49-F238E27FC236}">
                <a16:creationId xmlns:a16="http://schemas.microsoft.com/office/drawing/2014/main" id="{B06CF6B5-5E55-E78A-2090-07A2AC814AFA}"/>
              </a:ext>
            </a:extLst>
          </p:cNvPr>
          <p:cNvSpPr>
            <a:spLocks noGrp="1"/>
          </p:cNvSpPr>
          <p:nvPr>
            <p:ph type="body" sz="quarter" idx="22"/>
          </p:nvPr>
        </p:nvSpPr>
        <p:spPr>
          <a:xfrm>
            <a:off x="4227733" y="204681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4" name="Text Placeholder 16">
            <a:extLst>
              <a:ext uri="{FF2B5EF4-FFF2-40B4-BE49-F238E27FC236}">
                <a16:creationId xmlns:a16="http://schemas.microsoft.com/office/drawing/2014/main" id="{B3BFB436-32C5-6E13-79AB-D2B99DEA2BC0}"/>
              </a:ext>
            </a:extLst>
          </p:cNvPr>
          <p:cNvSpPr>
            <a:spLocks noGrp="1"/>
          </p:cNvSpPr>
          <p:nvPr>
            <p:ph type="body" sz="quarter" idx="23"/>
          </p:nvPr>
        </p:nvSpPr>
        <p:spPr>
          <a:xfrm>
            <a:off x="4227733" y="3284538"/>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5" name="Text Placeholder 16">
            <a:extLst>
              <a:ext uri="{FF2B5EF4-FFF2-40B4-BE49-F238E27FC236}">
                <a16:creationId xmlns:a16="http://schemas.microsoft.com/office/drawing/2014/main" id="{EC065411-FD21-1B5C-9580-B94425DDD387}"/>
              </a:ext>
            </a:extLst>
          </p:cNvPr>
          <p:cNvSpPr>
            <a:spLocks noGrp="1"/>
          </p:cNvSpPr>
          <p:nvPr>
            <p:ph type="body" sz="quarter" idx="24"/>
          </p:nvPr>
        </p:nvSpPr>
        <p:spPr>
          <a:xfrm>
            <a:off x="4227733" y="4522260"/>
            <a:ext cx="4206055" cy="320142"/>
          </a:xfrm>
          <a:prstGeom prst="rect">
            <a:avLst/>
          </a:prstGeom>
        </p:spPr>
        <p:txBody>
          <a:bodyPr anchor="ctr"/>
          <a:lstStyle>
            <a:lvl1pPr algn="l">
              <a:defRPr sz="12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00728159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D62BCAA7-745F-32C4-398F-D44D6F16FD9E}"/>
              </a:ext>
            </a:extLst>
          </p:cNvPr>
          <p:cNvGrpSpPr/>
          <p:nvPr userDrawn="1"/>
        </p:nvGrpSpPr>
        <p:grpSpPr>
          <a:xfrm>
            <a:off x="2441263" y="1060409"/>
            <a:ext cx="4259386" cy="3399177"/>
            <a:chOff x="2441263" y="1068029"/>
            <a:chExt cx="4259386" cy="3399177"/>
          </a:xfrm>
        </p:grpSpPr>
        <p:pic>
          <p:nvPicPr>
            <p:cNvPr id="5" name="Picture 4" descr="Icon&#10;&#10;Description automatically generated">
              <a:extLst>
                <a:ext uri="{FF2B5EF4-FFF2-40B4-BE49-F238E27FC236}">
                  <a16:creationId xmlns:a16="http://schemas.microsoft.com/office/drawing/2014/main" id="{50DC364C-D7E1-3E15-DB4F-07B3FF5EB93E}"/>
                </a:ext>
              </a:extLst>
            </p:cNvPr>
            <p:cNvPicPr>
              <a:picLocks noChangeAspect="1"/>
            </p:cNvPicPr>
            <p:nvPr/>
          </p:nvPicPr>
          <p:blipFill>
            <a:blip r:embed="rId3"/>
            <a:stretch>
              <a:fillRect/>
            </a:stretch>
          </p:blipFill>
          <p:spPr>
            <a:xfrm>
              <a:off x="2625376" y="1068029"/>
              <a:ext cx="3885072" cy="3371043"/>
            </a:xfrm>
            <a:prstGeom prst="rect">
              <a:avLst/>
            </a:prstGeom>
          </p:spPr>
        </p:pic>
        <p:grpSp>
          <p:nvGrpSpPr>
            <p:cNvPr id="6" name="Group 5">
              <a:extLst>
                <a:ext uri="{FF2B5EF4-FFF2-40B4-BE49-F238E27FC236}">
                  <a16:creationId xmlns:a16="http://schemas.microsoft.com/office/drawing/2014/main" id="{252ACC60-17F0-85C7-6953-D84AD08E488D}"/>
                </a:ext>
              </a:extLst>
            </p:cNvPr>
            <p:cNvGrpSpPr/>
            <p:nvPr/>
          </p:nvGrpSpPr>
          <p:grpSpPr>
            <a:xfrm>
              <a:off x="2441263" y="1089939"/>
              <a:ext cx="4259386" cy="3377267"/>
              <a:chOff x="2441263" y="1089939"/>
              <a:chExt cx="4259386" cy="3377267"/>
            </a:xfrm>
          </p:grpSpPr>
          <p:sp>
            <p:nvSpPr>
              <p:cNvPr id="34" name="Oval 33">
                <a:extLst>
                  <a:ext uri="{FF2B5EF4-FFF2-40B4-BE49-F238E27FC236}">
                    <a16:creationId xmlns:a16="http://schemas.microsoft.com/office/drawing/2014/main" id="{2881CCF0-9DD8-46E0-C6C0-E1EEB50E3266}"/>
                  </a:ext>
                </a:extLst>
              </p:cNvPr>
              <p:cNvSpPr/>
              <p:nvPr/>
            </p:nvSpPr>
            <p:spPr>
              <a:xfrm>
                <a:off x="6618723" y="2315344"/>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2" name="Oval 31">
                <a:extLst>
                  <a:ext uri="{FF2B5EF4-FFF2-40B4-BE49-F238E27FC236}">
                    <a16:creationId xmlns:a16="http://schemas.microsoft.com/office/drawing/2014/main" id="{58D84245-762C-2E70-FB39-8114B69CA6F1}"/>
                  </a:ext>
                </a:extLst>
              </p:cNvPr>
              <p:cNvSpPr/>
              <p:nvPr/>
            </p:nvSpPr>
            <p:spPr>
              <a:xfrm>
                <a:off x="6426200" y="356753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0" name="Oval 29">
                <a:extLst>
                  <a:ext uri="{FF2B5EF4-FFF2-40B4-BE49-F238E27FC236}">
                    <a16:creationId xmlns:a16="http://schemas.microsoft.com/office/drawing/2014/main" id="{8D6D02DD-5EE2-59CA-E234-463F11B6234B}"/>
                  </a:ext>
                </a:extLst>
              </p:cNvPr>
              <p:cNvSpPr/>
              <p:nvPr/>
            </p:nvSpPr>
            <p:spPr>
              <a:xfrm>
                <a:off x="5448688" y="4385279"/>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8" name="Oval 27">
                <a:extLst>
                  <a:ext uri="{FF2B5EF4-FFF2-40B4-BE49-F238E27FC236}">
                    <a16:creationId xmlns:a16="http://schemas.microsoft.com/office/drawing/2014/main" id="{59207A53-AB77-D4C4-41FD-504C619A2840}"/>
                  </a:ext>
                </a:extLst>
              </p:cNvPr>
              <p:cNvSpPr/>
              <p:nvPr/>
            </p:nvSpPr>
            <p:spPr>
              <a:xfrm>
                <a:off x="6444214" y="1089939"/>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6" name="Oval 25">
                <a:extLst>
                  <a:ext uri="{FF2B5EF4-FFF2-40B4-BE49-F238E27FC236}">
                    <a16:creationId xmlns:a16="http://schemas.microsoft.com/office/drawing/2014/main" id="{580DE2B0-3CF4-260B-DC72-D79229224B79}"/>
                  </a:ext>
                </a:extLst>
              </p:cNvPr>
              <p:cNvSpPr/>
              <p:nvPr/>
            </p:nvSpPr>
            <p:spPr>
              <a:xfrm>
                <a:off x="2441263" y="2315345"/>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Oval 23">
                <a:extLst>
                  <a:ext uri="{FF2B5EF4-FFF2-40B4-BE49-F238E27FC236}">
                    <a16:creationId xmlns:a16="http://schemas.microsoft.com/office/drawing/2014/main" id="{8B8BFDB0-75A1-79DB-E8A3-60CD03A08B61}"/>
                  </a:ext>
                </a:extLst>
              </p:cNvPr>
              <p:cNvSpPr/>
              <p:nvPr/>
            </p:nvSpPr>
            <p:spPr>
              <a:xfrm>
                <a:off x="2619761" y="3574306"/>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2" name="Oval 21">
                <a:extLst>
                  <a:ext uri="{FF2B5EF4-FFF2-40B4-BE49-F238E27FC236}">
                    <a16:creationId xmlns:a16="http://schemas.microsoft.com/office/drawing/2014/main" id="{D19C0ED0-6D5B-4AF7-9E06-B8FECD8EBA51}"/>
                  </a:ext>
                </a:extLst>
              </p:cNvPr>
              <p:cNvSpPr/>
              <p:nvPr/>
            </p:nvSpPr>
            <p:spPr>
              <a:xfrm>
                <a:off x="3592732" y="4385280"/>
                <a:ext cx="81926" cy="81926"/>
              </a:xfrm>
              <a:prstGeom prst="ellipse">
                <a:avLst/>
              </a:prstGeom>
              <a:solidFill>
                <a:srgbClr val="BC86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0" name="Oval 19">
                <a:extLst>
                  <a:ext uri="{FF2B5EF4-FFF2-40B4-BE49-F238E27FC236}">
                    <a16:creationId xmlns:a16="http://schemas.microsoft.com/office/drawing/2014/main" id="{94C7DB98-92F1-2351-6D17-9BCABB3CEC0A}"/>
                  </a:ext>
                </a:extLst>
              </p:cNvPr>
              <p:cNvSpPr/>
              <p:nvPr/>
            </p:nvSpPr>
            <p:spPr>
              <a:xfrm>
                <a:off x="2619761" y="1096713"/>
                <a:ext cx="81926" cy="81926"/>
              </a:xfrm>
              <a:prstGeom prst="ellipse">
                <a:avLst/>
              </a:prstGeom>
              <a:solidFill>
                <a:srgbClr val="0350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6286F08-D9A5-01AA-4E57-DD2F45EE4E3E}"/>
                </a:ext>
              </a:extLst>
            </p:cNvPr>
            <p:cNvGrpSpPr/>
            <p:nvPr/>
          </p:nvGrpSpPr>
          <p:grpSpPr>
            <a:xfrm>
              <a:off x="3551613" y="1402488"/>
              <a:ext cx="2053983" cy="2053983"/>
              <a:chOff x="3766548" y="1602249"/>
              <a:chExt cx="2053983" cy="2053983"/>
            </a:xfrm>
          </p:grpSpPr>
          <p:sp>
            <p:nvSpPr>
              <p:cNvPr id="9" name="Oval 8">
                <a:extLst>
                  <a:ext uri="{FF2B5EF4-FFF2-40B4-BE49-F238E27FC236}">
                    <a16:creationId xmlns:a16="http://schemas.microsoft.com/office/drawing/2014/main" id="{D75FD738-CF08-EBDD-770C-F4F282B9BEA2}"/>
                  </a:ext>
                </a:extLst>
              </p:cNvPr>
              <p:cNvSpPr/>
              <p:nvPr/>
            </p:nvSpPr>
            <p:spPr>
              <a:xfrm>
                <a:off x="3766548" y="1602249"/>
                <a:ext cx="2053983" cy="2053983"/>
              </a:xfrm>
              <a:prstGeom prst="ellipse">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Oval 9">
                <a:extLst>
                  <a:ext uri="{FF2B5EF4-FFF2-40B4-BE49-F238E27FC236}">
                    <a16:creationId xmlns:a16="http://schemas.microsoft.com/office/drawing/2014/main" id="{B9A0DCE7-973C-D0E7-61B5-2ECA88C6C070}"/>
                  </a:ext>
                </a:extLst>
              </p:cNvPr>
              <p:cNvSpPr/>
              <p:nvPr/>
            </p:nvSpPr>
            <p:spPr>
              <a:xfrm>
                <a:off x="3820905" y="1656606"/>
                <a:ext cx="1945269" cy="194526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712D55F-BCC0-6490-29BC-EB09726EFBF6}"/>
              </a:ext>
            </a:extLst>
          </p:cNvPr>
          <p:cNvSpPr>
            <a:spLocks noGrp="1"/>
          </p:cNvSpPr>
          <p:nvPr>
            <p:ph type="body" sz="quarter" idx="14"/>
          </p:nvPr>
        </p:nvSpPr>
        <p:spPr>
          <a:xfrm>
            <a:off x="3719246" y="2264415"/>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03D328EE-AE67-17FF-4EDE-23EB64FE93BC}"/>
              </a:ext>
            </a:extLst>
          </p:cNvPr>
          <p:cNvSpPr>
            <a:spLocks noGrp="1"/>
          </p:cNvSpPr>
          <p:nvPr>
            <p:ph type="body" sz="quarter" idx="15"/>
          </p:nvPr>
        </p:nvSpPr>
        <p:spPr>
          <a:xfrm>
            <a:off x="817135" y="961109"/>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614E1367-48EC-4F82-751A-F5F379F0BD67}"/>
              </a:ext>
            </a:extLst>
          </p:cNvPr>
          <p:cNvSpPr>
            <a:spLocks noGrp="1"/>
          </p:cNvSpPr>
          <p:nvPr>
            <p:ph type="body" sz="quarter" idx="16"/>
          </p:nvPr>
        </p:nvSpPr>
        <p:spPr>
          <a:xfrm>
            <a:off x="633920" y="218861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E1DDA27E-0BF5-DF4E-DF6C-A1AFBA5DC076}"/>
              </a:ext>
            </a:extLst>
          </p:cNvPr>
          <p:cNvSpPr>
            <a:spLocks noGrp="1"/>
          </p:cNvSpPr>
          <p:nvPr>
            <p:ph type="body" sz="quarter" idx="17"/>
          </p:nvPr>
        </p:nvSpPr>
        <p:spPr>
          <a:xfrm>
            <a:off x="803908" y="34488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7ADC8FE3-67BE-FAB3-B935-CB47A824FC59}"/>
              </a:ext>
            </a:extLst>
          </p:cNvPr>
          <p:cNvSpPr>
            <a:spLocks noGrp="1"/>
          </p:cNvSpPr>
          <p:nvPr>
            <p:ph type="body" sz="quarter" idx="18"/>
          </p:nvPr>
        </p:nvSpPr>
        <p:spPr>
          <a:xfrm>
            <a:off x="1798245" y="425855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0" name="Text Placeholder 16">
            <a:extLst>
              <a:ext uri="{FF2B5EF4-FFF2-40B4-BE49-F238E27FC236}">
                <a16:creationId xmlns:a16="http://schemas.microsoft.com/office/drawing/2014/main" id="{E0254CFC-CDAA-490B-6084-6AF27A947FDD}"/>
              </a:ext>
            </a:extLst>
          </p:cNvPr>
          <p:cNvSpPr>
            <a:spLocks noGrp="1"/>
          </p:cNvSpPr>
          <p:nvPr>
            <p:ph type="body" sz="quarter" idx="19"/>
          </p:nvPr>
        </p:nvSpPr>
        <p:spPr>
          <a:xfrm>
            <a:off x="6615516" y="961109"/>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1" name="Text Placeholder 16">
            <a:extLst>
              <a:ext uri="{FF2B5EF4-FFF2-40B4-BE49-F238E27FC236}">
                <a16:creationId xmlns:a16="http://schemas.microsoft.com/office/drawing/2014/main" id="{83C9F724-0223-39AB-E8B5-DA8898B8B430}"/>
              </a:ext>
            </a:extLst>
          </p:cNvPr>
          <p:cNvSpPr>
            <a:spLocks noGrp="1"/>
          </p:cNvSpPr>
          <p:nvPr>
            <p:ph type="body" sz="quarter" idx="20"/>
          </p:nvPr>
        </p:nvSpPr>
        <p:spPr>
          <a:xfrm>
            <a:off x="6787154" y="218861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2" name="Text Placeholder 16">
            <a:extLst>
              <a:ext uri="{FF2B5EF4-FFF2-40B4-BE49-F238E27FC236}">
                <a16:creationId xmlns:a16="http://schemas.microsoft.com/office/drawing/2014/main" id="{F440CE67-3369-39DC-ACB4-66D1A3ACE179}"/>
              </a:ext>
            </a:extLst>
          </p:cNvPr>
          <p:cNvSpPr>
            <a:spLocks noGrp="1"/>
          </p:cNvSpPr>
          <p:nvPr>
            <p:ph type="body" sz="quarter" idx="21"/>
          </p:nvPr>
        </p:nvSpPr>
        <p:spPr>
          <a:xfrm>
            <a:off x="6602289" y="34488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43" name="Text Placeholder 16">
            <a:extLst>
              <a:ext uri="{FF2B5EF4-FFF2-40B4-BE49-F238E27FC236}">
                <a16:creationId xmlns:a16="http://schemas.microsoft.com/office/drawing/2014/main" id="{1140150F-CC6C-2EC3-E46E-26E31EFCB1F2}"/>
              </a:ext>
            </a:extLst>
          </p:cNvPr>
          <p:cNvSpPr>
            <a:spLocks noGrp="1"/>
          </p:cNvSpPr>
          <p:nvPr>
            <p:ph type="body" sz="quarter" idx="22"/>
          </p:nvPr>
        </p:nvSpPr>
        <p:spPr>
          <a:xfrm>
            <a:off x="5584940" y="425855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211500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EEC7F444-245B-E953-98E6-D51A0FA7ADF3}"/>
              </a:ext>
            </a:extLst>
          </p:cNvPr>
          <p:cNvGrpSpPr/>
          <p:nvPr userDrawn="1"/>
        </p:nvGrpSpPr>
        <p:grpSpPr>
          <a:xfrm>
            <a:off x="1941529" y="1105301"/>
            <a:ext cx="5260942" cy="3388546"/>
            <a:chOff x="1941529" y="1120931"/>
            <a:chExt cx="5260942" cy="3388546"/>
          </a:xfrm>
        </p:grpSpPr>
        <p:pic>
          <p:nvPicPr>
            <p:cNvPr id="5" name="Picture 4" descr="A picture containing icon&#10;&#10;Description automatically generated">
              <a:extLst>
                <a:ext uri="{FF2B5EF4-FFF2-40B4-BE49-F238E27FC236}">
                  <a16:creationId xmlns:a16="http://schemas.microsoft.com/office/drawing/2014/main" id="{845EC54E-4C42-564A-1318-267D495ECB3B}"/>
                </a:ext>
              </a:extLst>
            </p:cNvPr>
            <p:cNvPicPr>
              <a:picLocks noChangeAspect="1"/>
            </p:cNvPicPr>
            <p:nvPr/>
          </p:nvPicPr>
          <p:blipFill>
            <a:blip r:embed="rId3"/>
            <a:stretch>
              <a:fillRect/>
            </a:stretch>
          </p:blipFill>
          <p:spPr>
            <a:xfrm>
              <a:off x="1941529" y="1120931"/>
              <a:ext cx="5260942" cy="3388546"/>
            </a:xfrm>
            <a:prstGeom prst="rect">
              <a:avLst/>
            </a:prstGeom>
            <a:effectLst>
              <a:outerShdw blurRad="50800" dist="38100" dir="2700000" algn="tl" rotWithShape="0">
                <a:prstClr val="black">
                  <a:alpha val="40000"/>
                </a:prstClr>
              </a:outerShdw>
            </a:effectLst>
          </p:spPr>
        </p:pic>
        <p:sp>
          <p:nvSpPr>
            <p:cNvPr id="15" name="TextBox 14">
              <a:extLst>
                <a:ext uri="{FF2B5EF4-FFF2-40B4-BE49-F238E27FC236}">
                  <a16:creationId xmlns:a16="http://schemas.microsoft.com/office/drawing/2014/main" id="{DDC79797-2792-BF3B-DF0F-8A55DEE0C407}"/>
                </a:ext>
              </a:extLst>
            </p:cNvPr>
            <p:cNvSpPr txBox="1"/>
            <p:nvPr/>
          </p:nvSpPr>
          <p:spPr>
            <a:xfrm>
              <a:off x="2881078" y="1323880"/>
              <a:ext cx="358033" cy="307777"/>
            </a:xfrm>
            <a:prstGeom prst="rect">
              <a:avLst/>
            </a:prstGeom>
            <a:noFill/>
          </p:spPr>
          <p:txBody>
            <a:bodyPr wrap="square">
              <a:spAutoFit/>
            </a:bodyPr>
            <a:lstStyle/>
            <a:p>
              <a:pPr algn="ctr"/>
              <a:r>
                <a:rPr lang="en-IN" b="1" i="1" dirty="0">
                  <a:latin typeface="Public Sans" pitchFamily="2" charset="0"/>
                </a:rPr>
                <a:t>1</a:t>
              </a:r>
            </a:p>
          </p:txBody>
        </p:sp>
        <p:sp>
          <p:nvSpPr>
            <p:cNvPr id="16" name="TextBox 15">
              <a:extLst>
                <a:ext uri="{FF2B5EF4-FFF2-40B4-BE49-F238E27FC236}">
                  <a16:creationId xmlns:a16="http://schemas.microsoft.com/office/drawing/2014/main" id="{2055EE48-FAF1-4FD0-4F5A-528B186B287B}"/>
                </a:ext>
              </a:extLst>
            </p:cNvPr>
            <p:cNvSpPr txBox="1"/>
            <p:nvPr/>
          </p:nvSpPr>
          <p:spPr>
            <a:xfrm>
              <a:off x="2121488" y="2164151"/>
              <a:ext cx="358033" cy="307777"/>
            </a:xfrm>
            <a:prstGeom prst="rect">
              <a:avLst/>
            </a:prstGeom>
            <a:noFill/>
          </p:spPr>
          <p:txBody>
            <a:bodyPr wrap="square">
              <a:spAutoFit/>
            </a:bodyPr>
            <a:lstStyle/>
            <a:p>
              <a:pPr algn="ctr"/>
              <a:r>
                <a:rPr lang="en-IN" b="1" i="1" dirty="0">
                  <a:latin typeface="Public Sans" pitchFamily="2" charset="0"/>
                </a:rPr>
                <a:t>3</a:t>
              </a:r>
            </a:p>
          </p:txBody>
        </p:sp>
        <p:sp>
          <p:nvSpPr>
            <p:cNvPr id="17" name="TextBox 16">
              <a:extLst>
                <a:ext uri="{FF2B5EF4-FFF2-40B4-BE49-F238E27FC236}">
                  <a16:creationId xmlns:a16="http://schemas.microsoft.com/office/drawing/2014/main" id="{3D4DE856-41AA-50AD-FB08-2E8A10ED4BA0}"/>
                </a:ext>
              </a:extLst>
            </p:cNvPr>
            <p:cNvSpPr txBox="1"/>
            <p:nvPr/>
          </p:nvSpPr>
          <p:spPr>
            <a:xfrm>
              <a:off x="2121487" y="3109811"/>
              <a:ext cx="358033" cy="307777"/>
            </a:xfrm>
            <a:prstGeom prst="rect">
              <a:avLst/>
            </a:prstGeom>
            <a:noFill/>
          </p:spPr>
          <p:txBody>
            <a:bodyPr wrap="square">
              <a:spAutoFit/>
            </a:bodyPr>
            <a:lstStyle/>
            <a:p>
              <a:pPr algn="ctr"/>
              <a:r>
                <a:rPr lang="en-IN" b="1" i="1" dirty="0">
                  <a:latin typeface="Public Sans" pitchFamily="2" charset="0"/>
                </a:rPr>
                <a:t>5</a:t>
              </a:r>
            </a:p>
          </p:txBody>
        </p:sp>
        <p:sp>
          <p:nvSpPr>
            <p:cNvPr id="18" name="TextBox 17">
              <a:extLst>
                <a:ext uri="{FF2B5EF4-FFF2-40B4-BE49-F238E27FC236}">
                  <a16:creationId xmlns:a16="http://schemas.microsoft.com/office/drawing/2014/main" id="{1181243D-547E-822C-AF58-AFBB1C46C3DA}"/>
                </a:ext>
              </a:extLst>
            </p:cNvPr>
            <p:cNvSpPr txBox="1"/>
            <p:nvPr/>
          </p:nvSpPr>
          <p:spPr>
            <a:xfrm>
              <a:off x="2881078" y="3988723"/>
              <a:ext cx="358033" cy="307777"/>
            </a:xfrm>
            <a:prstGeom prst="rect">
              <a:avLst/>
            </a:prstGeom>
            <a:noFill/>
          </p:spPr>
          <p:txBody>
            <a:bodyPr wrap="square">
              <a:spAutoFit/>
            </a:bodyPr>
            <a:lstStyle/>
            <a:p>
              <a:pPr algn="ctr"/>
              <a:r>
                <a:rPr lang="en-IN" b="1" i="1" dirty="0">
                  <a:latin typeface="Public Sans" pitchFamily="2" charset="0"/>
                </a:rPr>
                <a:t>7</a:t>
              </a:r>
            </a:p>
          </p:txBody>
        </p:sp>
        <p:sp>
          <p:nvSpPr>
            <p:cNvPr id="19" name="TextBox 18">
              <a:extLst>
                <a:ext uri="{FF2B5EF4-FFF2-40B4-BE49-F238E27FC236}">
                  <a16:creationId xmlns:a16="http://schemas.microsoft.com/office/drawing/2014/main" id="{138ECD7F-F38A-7104-5225-232F246278C2}"/>
                </a:ext>
              </a:extLst>
            </p:cNvPr>
            <p:cNvSpPr txBox="1"/>
            <p:nvPr/>
          </p:nvSpPr>
          <p:spPr>
            <a:xfrm>
              <a:off x="5885786" y="3988723"/>
              <a:ext cx="358033" cy="307777"/>
            </a:xfrm>
            <a:prstGeom prst="rect">
              <a:avLst/>
            </a:prstGeom>
            <a:noFill/>
          </p:spPr>
          <p:txBody>
            <a:bodyPr wrap="square">
              <a:spAutoFit/>
            </a:bodyPr>
            <a:lstStyle/>
            <a:p>
              <a:pPr algn="ctr"/>
              <a:r>
                <a:rPr lang="en-IN" b="1" i="1" dirty="0">
                  <a:latin typeface="Public Sans" pitchFamily="2" charset="0"/>
                </a:rPr>
                <a:t>8</a:t>
              </a:r>
            </a:p>
          </p:txBody>
        </p:sp>
        <p:sp>
          <p:nvSpPr>
            <p:cNvPr id="20" name="TextBox 19">
              <a:extLst>
                <a:ext uri="{FF2B5EF4-FFF2-40B4-BE49-F238E27FC236}">
                  <a16:creationId xmlns:a16="http://schemas.microsoft.com/office/drawing/2014/main" id="{D043CA45-225A-81CB-A62B-451DEE8D3B70}"/>
                </a:ext>
              </a:extLst>
            </p:cNvPr>
            <p:cNvSpPr txBox="1"/>
            <p:nvPr/>
          </p:nvSpPr>
          <p:spPr>
            <a:xfrm>
              <a:off x="6646571" y="3116990"/>
              <a:ext cx="358033" cy="307777"/>
            </a:xfrm>
            <a:prstGeom prst="rect">
              <a:avLst/>
            </a:prstGeom>
            <a:noFill/>
          </p:spPr>
          <p:txBody>
            <a:bodyPr wrap="square">
              <a:spAutoFit/>
            </a:bodyPr>
            <a:lstStyle/>
            <a:p>
              <a:pPr algn="ctr"/>
              <a:r>
                <a:rPr lang="en-IN" b="1" i="1" dirty="0">
                  <a:latin typeface="Public Sans" pitchFamily="2" charset="0"/>
                </a:rPr>
                <a:t>6</a:t>
              </a:r>
            </a:p>
          </p:txBody>
        </p:sp>
        <p:sp>
          <p:nvSpPr>
            <p:cNvPr id="21" name="TextBox 20">
              <a:extLst>
                <a:ext uri="{FF2B5EF4-FFF2-40B4-BE49-F238E27FC236}">
                  <a16:creationId xmlns:a16="http://schemas.microsoft.com/office/drawing/2014/main" id="{72CDC53D-6341-CF88-ADF8-0705C2571D89}"/>
                </a:ext>
              </a:extLst>
            </p:cNvPr>
            <p:cNvSpPr txBox="1"/>
            <p:nvPr/>
          </p:nvSpPr>
          <p:spPr>
            <a:xfrm>
              <a:off x="6649241" y="2139182"/>
              <a:ext cx="358033" cy="307777"/>
            </a:xfrm>
            <a:prstGeom prst="rect">
              <a:avLst/>
            </a:prstGeom>
            <a:noFill/>
          </p:spPr>
          <p:txBody>
            <a:bodyPr wrap="square">
              <a:spAutoFit/>
            </a:bodyPr>
            <a:lstStyle/>
            <a:p>
              <a:pPr algn="ctr"/>
              <a:r>
                <a:rPr lang="en-IN" b="1" i="1" dirty="0">
                  <a:latin typeface="Public Sans" pitchFamily="2" charset="0"/>
                </a:rPr>
                <a:t>4</a:t>
              </a:r>
            </a:p>
          </p:txBody>
        </p:sp>
        <p:sp>
          <p:nvSpPr>
            <p:cNvPr id="22" name="TextBox 21">
              <a:extLst>
                <a:ext uri="{FF2B5EF4-FFF2-40B4-BE49-F238E27FC236}">
                  <a16:creationId xmlns:a16="http://schemas.microsoft.com/office/drawing/2014/main" id="{59D74694-3803-272C-5AD4-0F47D534BA3B}"/>
                </a:ext>
              </a:extLst>
            </p:cNvPr>
            <p:cNvSpPr txBox="1"/>
            <p:nvPr/>
          </p:nvSpPr>
          <p:spPr>
            <a:xfrm>
              <a:off x="5885785" y="1321265"/>
              <a:ext cx="358033" cy="307777"/>
            </a:xfrm>
            <a:prstGeom prst="rect">
              <a:avLst/>
            </a:prstGeom>
            <a:noFill/>
          </p:spPr>
          <p:txBody>
            <a:bodyPr wrap="square">
              <a:spAutoFit/>
            </a:bodyPr>
            <a:lstStyle/>
            <a:p>
              <a:pPr algn="ctr"/>
              <a:r>
                <a:rPr lang="en-IN" b="1" i="1" dirty="0">
                  <a:latin typeface="Public Sans" pitchFamily="2" charset="0"/>
                </a:rPr>
                <a:t>2</a:t>
              </a:r>
            </a:p>
          </p:txBody>
        </p:sp>
      </p:grpSp>
      <p:sp>
        <p:nvSpPr>
          <p:cNvPr id="23" name="Text Placeholder 16">
            <a:extLst>
              <a:ext uri="{FF2B5EF4-FFF2-40B4-BE49-F238E27FC236}">
                <a16:creationId xmlns:a16="http://schemas.microsoft.com/office/drawing/2014/main" id="{61B44430-40E6-3C87-A072-D8E006B9DF72}"/>
              </a:ext>
            </a:extLst>
          </p:cNvPr>
          <p:cNvSpPr>
            <a:spLocks noGrp="1"/>
          </p:cNvSpPr>
          <p:nvPr>
            <p:ph type="body" sz="quarter" idx="15"/>
          </p:nvPr>
        </p:nvSpPr>
        <p:spPr>
          <a:xfrm>
            <a:off x="895514" y="1264575"/>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4" name="Text Placeholder 16">
            <a:extLst>
              <a:ext uri="{FF2B5EF4-FFF2-40B4-BE49-F238E27FC236}">
                <a16:creationId xmlns:a16="http://schemas.microsoft.com/office/drawing/2014/main" id="{C5962EED-D55E-D8B9-58F3-5058E3E046BB}"/>
              </a:ext>
            </a:extLst>
          </p:cNvPr>
          <p:cNvSpPr>
            <a:spLocks noGrp="1"/>
          </p:cNvSpPr>
          <p:nvPr>
            <p:ph type="body" sz="quarter" idx="16"/>
          </p:nvPr>
        </p:nvSpPr>
        <p:spPr>
          <a:xfrm>
            <a:off x="135731" y="2129927"/>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5" name="Text Placeholder 16">
            <a:extLst>
              <a:ext uri="{FF2B5EF4-FFF2-40B4-BE49-F238E27FC236}">
                <a16:creationId xmlns:a16="http://schemas.microsoft.com/office/drawing/2014/main" id="{46673473-1016-4ACB-2692-7A6BE04EE815}"/>
              </a:ext>
            </a:extLst>
          </p:cNvPr>
          <p:cNvSpPr>
            <a:spLocks noGrp="1"/>
          </p:cNvSpPr>
          <p:nvPr>
            <p:ph type="body" sz="quarter" idx="17"/>
          </p:nvPr>
        </p:nvSpPr>
        <p:spPr>
          <a:xfrm>
            <a:off x="135731" y="3113311"/>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6" name="Text Placeholder 16">
            <a:extLst>
              <a:ext uri="{FF2B5EF4-FFF2-40B4-BE49-F238E27FC236}">
                <a16:creationId xmlns:a16="http://schemas.microsoft.com/office/drawing/2014/main" id="{363EC43E-3C72-0B76-473B-4DEF03E0E6B2}"/>
              </a:ext>
            </a:extLst>
          </p:cNvPr>
          <p:cNvSpPr>
            <a:spLocks noGrp="1"/>
          </p:cNvSpPr>
          <p:nvPr>
            <p:ph type="body" sz="quarter" idx="18"/>
          </p:nvPr>
        </p:nvSpPr>
        <p:spPr>
          <a:xfrm>
            <a:off x="895514" y="4000086"/>
            <a:ext cx="1714750" cy="320142"/>
          </a:xfrm>
          <a:prstGeom prst="rect">
            <a:avLst/>
          </a:prstGeom>
        </p:spPr>
        <p:txBody>
          <a:bodyPr anchor="ctr"/>
          <a:lstStyle>
            <a:lvl1pPr algn="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7" name="Text Placeholder 16">
            <a:extLst>
              <a:ext uri="{FF2B5EF4-FFF2-40B4-BE49-F238E27FC236}">
                <a16:creationId xmlns:a16="http://schemas.microsoft.com/office/drawing/2014/main" id="{ADFFBE36-B740-167B-8F51-6F7DA9534315}"/>
              </a:ext>
            </a:extLst>
          </p:cNvPr>
          <p:cNvSpPr>
            <a:spLocks noGrp="1"/>
          </p:cNvSpPr>
          <p:nvPr>
            <p:ph type="body" sz="quarter" idx="19"/>
          </p:nvPr>
        </p:nvSpPr>
        <p:spPr>
          <a:xfrm>
            <a:off x="6525054" y="1264575"/>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8" name="Text Placeholder 16">
            <a:extLst>
              <a:ext uri="{FF2B5EF4-FFF2-40B4-BE49-F238E27FC236}">
                <a16:creationId xmlns:a16="http://schemas.microsoft.com/office/drawing/2014/main" id="{67147ADA-FE35-B95C-E5FB-C521C755AA5E}"/>
              </a:ext>
            </a:extLst>
          </p:cNvPr>
          <p:cNvSpPr>
            <a:spLocks noGrp="1"/>
          </p:cNvSpPr>
          <p:nvPr>
            <p:ph type="body" sz="quarter" idx="20"/>
          </p:nvPr>
        </p:nvSpPr>
        <p:spPr>
          <a:xfrm>
            <a:off x="6525054" y="4000086"/>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9" name="Text Placeholder 16">
            <a:extLst>
              <a:ext uri="{FF2B5EF4-FFF2-40B4-BE49-F238E27FC236}">
                <a16:creationId xmlns:a16="http://schemas.microsoft.com/office/drawing/2014/main" id="{732BE417-0B5F-130C-7939-695CF48D5B83}"/>
              </a:ext>
            </a:extLst>
          </p:cNvPr>
          <p:cNvSpPr>
            <a:spLocks noGrp="1"/>
          </p:cNvSpPr>
          <p:nvPr>
            <p:ph type="body" sz="quarter" idx="21"/>
          </p:nvPr>
        </p:nvSpPr>
        <p:spPr>
          <a:xfrm>
            <a:off x="7294177" y="2129927"/>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0" name="Text Placeholder 16">
            <a:extLst>
              <a:ext uri="{FF2B5EF4-FFF2-40B4-BE49-F238E27FC236}">
                <a16:creationId xmlns:a16="http://schemas.microsoft.com/office/drawing/2014/main" id="{01E7AB32-E580-BFD4-9DC8-DEC60F3C9F91}"/>
              </a:ext>
            </a:extLst>
          </p:cNvPr>
          <p:cNvSpPr>
            <a:spLocks noGrp="1"/>
          </p:cNvSpPr>
          <p:nvPr>
            <p:ph type="body" sz="quarter" idx="22"/>
          </p:nvPr>
        </p:nvSpPr>
        <p:spPr>
          <a:xfrm>
            <a:off x="7294177" y="3113311"/>
            <a:ext cx="1714750" cy="320142"/>
          </a:xfrm>
          <a:prstGeom prst="rect">
            <a:avLst/>
          </a:prstGeom>
        </p:spPr>
        <p:txBody>
          <a:bodyPr anchor="ctr"/>
          <a:lstStyle>
            <a:lvl1pPr algn="l">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1" name="Text Placeholder 16">
            <a:extLst>
              <a:ext uri="{FF2B5EF4-FFF2-40B4-BE49-F238E27FC236}">
                <a16:creationId xmlns:a16="http://schemas.microsoft.com/office/drawing/2014/main" id="{2F1E8CB3-AD9B-A25F-8331-06B3A9D66F3F}"/>
              </a:ext>
            </a:extLst>
          </p:cNvPr>
          <p:cNvSpPr>
            <a:spLocks noGrp="1"/>
          </p:cNvSpPr>
          <p:nvPr>
            <p:ph type="body" sz="quarter" idx="23"/>
          </p:nvPr>
        </p:nvSpPr>
        <p:spPr>
          <a:xfrm>
            <a:off x="3732038" y="2630794"/>
            <a:ext cx="1714750" cy="320142"/>
          </a:xfrm>
          <a:prstGeom prst="rect">
            <a:avLst/>
          </a:prstGeom>
        </p:spPr>
        <p:txBody>
          <a:bodyPr anchor="ctr"/>
          <a:lstStyle>
            <a:lvl1pPr algn="ctr">
              <a:defRPr sz="14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6307398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3"/>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488841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E5C9F4E6-8BAF-4552-A27A-8405920F1D2B}"/>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8427261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4"/>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737645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77" name="Group 76">
            <a:extLst>
              <a:ext uri="{FF2B5EF4-FFF2-40B4-BE49-F238E27FC236}">
                <a16:creationId xmlns:a16="http://schemas.microsoft.com/office/drawing/2014/main" id="{F30B9CF5-4514-D927-DB0B-5887F2E3B144}"/>
              </a:ext>
            </a:extLst>
          </p:cNvPr>
          <p:cNvGrpSpPr/>
          <p:nvPr userDrawn="1"/>
        </p:nvGrpSpPr>
        <p:grpSpPr>
          <a:xfrm>
            <a:off x="1819788" y="3189298"/>
            <a:ext cx="5504424" cy="588192"/>
            <a:chOff x="939787" y="3189298"/>
            <a:chExt cx="5504424"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3189298"/>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3189298"/>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3189298"/>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3189298"/>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1102027"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2843051"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458407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6325099"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8510628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4" name="Group 3">
            <a:extLst>
              <a:ext uri="{FF2B5EF4-FFF2-40B4-BE49-F238E27FC236}">
                <a16:creationId xmlns:a16="http://schemas.microsoft.com/office/drawing/2014/main" id="{C44A27DE-546F-BA5D-B743-94F0196F9727}"/>
              </a:ext>
            </a:extLst>
          </p:cNvPr>
          <p:cNvGrpSpPr/>
          <p:nvPr userDrawn="1"/>
        </p:nvGrpSpPr>
        <p:grpSpPr>
          <a:xfrm>
            <a:off x="939787" y="3189298"/>
            <a:ext cx="7245449" cy="588192"/>
            <a:chOff x="939787" y="2277651"/>
            <a:chExt cx="7245449" cy="588192"/>
          </a:xfrm>
        </p:grpSpPr>
        <p:grpSp>
          <p:nvGrpSpPr>
            <p:cNvPr id="5" name="Group 4">
              <a:extLst>
                <a:ext uri="{FF2B5EF4-FFF2-40B4-BE49-F238E27FC236}">
                  <a16:creationId xmlns:a16="http://schemas.microsoft.com/office/drawing/2014/main" id="{5F0F2556-A802-C57F-201F-C17C066DB117}"/>
                </a:ext>
              </a:extLst>
            </p:cNvPr>
            <p:cNvGrpSpPr/>
            <p:nvPr/>
          </p:nvGrpSpPr>
          <p:grpSpPr>
            <a:xfrm>
              <a:off x="939787" y="2277651"/>
              <a:ext cx="281352" cy="588192"/>
              <a:chOff x="1482928" y="1706140"/>
              <a:chExt cx="396240" cy="828375"/>
            </a:xfrm>
          </p:grpSpPr>
          <p:grpSp>
            <p:nvGrpSpPr>
              <p:cNvPr id="30" name="Group 29">
                <a:extLst>
                  <a:ext uri="{FF2B5EF4-FFF2-40B4-BE49-F238E27FC236}">
                    <a16:creationId xmlns:a16="http://schemas.microsoft.com/office/drawing/2014/main" id="{7979E7FD-9EB1-A8F9-4378-26A8132E0DE1}"/>
                  </a:ext>
                </a:extLst>
              </p:cNvPr>
              <p:cNvGrpSpPr/>
              <p:nvPr/>
            </p:nvGrpSpPr>
            <p:grpSpPr>
              <a:xfrm>
                <a:off x="1482928" y="1706140"/>
                <a:ext cx="396240" cy="661021"/>
                <a:chOff x="1424940" y="1729740"/>
                <a:chExt cx="396240" cy="661021"/>
              </a:xfrm>
            </p:grpSpPr>
            <p:sp>
              <p:nvSpPr>
                <p:cNvPr id="33" name="Rectangle 32">
                  <a:extLst>
                    <a:ext uri="{FF2B5EF4-FFF2-40B4-BE49-F238E27FC236}">
                      <a16:creationId xmlns:a16="http://schemas.microsoft.com/office/drawing/2014/main" id="{8B233F9C-19F9-13C1-F01C-457AF7A4FC98}"/>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34" name="Rectangle 33">
                  <a:extLst>
                    <a:ext uri="{FF2B5EF4-FFF2-40B4-BE49-F238E27FC236}">
                      <a16:creationId xmlns:a16="http://schemas.microsoft.com/office/drawing/2014/main" id="{EBC5EFD3-625C-922B-8BD5-EB4A182B29E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31" name="Straight Arrow Connector 30">
                <a:extLst>
                  <a:ext uri="{FF2B5EF4-FFF2-40B4-BE49-F238E27FC236}">
                    <a16:creationId xmlns:a16="http://schemas.microsoft.com/office/drawing/2014/main" id="{C1AD8CDA-6548-0138-E889-C94AC8104EB7}"/>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E12DDEB-4298-CB07-7D7D-BDD901EA51E6}"/>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6" name="Group 5">
              <a:extLst>
                <a:ext uri="{FF2B5EF4-FFF2-40B4-BE49-F238E27FC236}">
                  <a16:creationId xmlns:a16="http://schemas.microsoft.com/office/drawing/2014/main" id="{CE368E22-8782-0DDE-8CC4-AAFA0BA3866F}"/>
                </a:ext>
              </a:extLst>
            </p:cNvPr>
            <p:cNvGrpSpPr/>
            <p:nvPr userDrawn="1"/>
          </p:nvGrpSpPr>
          <p:grpSpPr>
            <a:xfrm>
              <a:off x="2680811" y="2277651"/>
              <a:ext cx="281352" cy="588192"/>
              <a:chOff x="1482928" y="1706140"/>
              <a:chExt cx="396240" cy="828375"/>
            </a:xfrm>
          </p:grpSpPr>
          <p:grpSp>
            <p:nvGrpSpPr>
              <p:cNvPr id="25" name="Group 24">
                <a:extLst>
                  <a:ext uri="{FF2B5EF4-FFF2-40B4-BE49-F238E27FC236}">
                    <a16:creationId xmlns:a16="http://schemas.microsoft.com/office/drawing/2014/main" id="{C91FA236-CB59-A843-CDB1-6C680B106C16}"/>
                  </a:ext>
                </a:extLst>
              </p:cNvPr>
              <p:cNvGrpSpPr/>
              <p:nvPr/>
            </p:nvGrpSpPr>
            <p:grpSpPr>
              <a:xfrm>
                <a:off x="1482928" y="1706140"/>
                <a:ext cx="396240" cy="661021"/>
                <a:chOff x="1424940" y="1729740"/>
                <a:chExt cx="396240" cy="661021"/>
              </a:xfrm>
            </p:grpSpPr>
            <p:sp>
              <p:nvSpPr>
                <p:cNvPr id="28" name="Rectangle 27">
                  <a:extLst>
                    <a:ext uri="{FF2B5EF4-FFF2-40B4-BE49-F238E27FC236}">
                      <a16:creationId xmlns:a16="http://schemas.microsoft.com/office/drawing/2014/main" id="{0B99F252-7E40-9D86-F086-67BEDD2D0145}"/>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9" name="Rectangle 28">
                  <a:extLst>
                    <a:ext uri="{FF2B5EF4-FFF2-40B4-BE49-F238E27FC236}">
                      <a16:creationId xmlns:a16="http://schemas.microsoft.com/office/drawing/2014/main" id="{D213F34A-E0C4-651F-C044-6250FD28E84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6" name="Straight Arrow Connector 25">
                <a:extLst>
                  <a:ext uri="{FF2B5EF4-FFF2-40B4-BE49-F238E27FC236}">
                    <a16:creationId xmlns:a16="http://schemas.microsoft.com/office/drawing/2014/main" id="{6B668A1F-D382-879A-4EBC-50000811165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9EC688C-7D37-5D1B-13C1-4752AAD9B5F0}"/>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7" name="Group 6">
              <a:extLst>
                <a:ext uri="{FF2B5EF4-FFF2-40B4-BE49-F238E27FC236}">
                  <a16:creationId xmlns:a16="http://schemas.microsoft.com/office/drawing/2014/main" id="{F19879C5-4D44-8798-518F-FBCF94112111}"/>
                </a:ext>
              </a:extLst>
            </p:cNvPr>
            <p:cNvGrpSpPr/>
            <p:nvPr userDrawn="1"/>
          </p:nvGrpSpPr>
          <p:grpSpPr>
            <a:xfrm>
              <a:off x="4421835" y="2277651"/>
              <a:ext cx="281352" cy="588192"/>
              <a:chOff x="1482928" y="1706140"/>
              <a:chExt cx="396240" cy="828375"/>
            </a:xfrm>
          </p:grpSpPr>
          <p:grpSp>
            <p:nvGrpSpPr>
              <p:cNvPr id="20" name="Group 19">
                <a:extLst>
                  <a:ext uri="{FF2B5EF4-FFF2-40B4-BE49-F238E27FC236}">
                    <a16:creationId xmlns:a16="http://schemas.microsoft.com/office/drawing/2014/main" id="{DECDC02D-8358-BFA2-1A23-26F7A0711802}"/>
                  </a:ext>
                </a:extLst>
              </p:cNvPr>
              <p:cNvGrpSpPr/>
              <p:nvPr/>
            </p:nvGrpSpPr>
            <p:grpSpPr>
              <a:xfrm>
                <a:off x="1482928" y="1706140"/>
                <a:ext cx="396240" cy="661021"/>
                <a:chOff x="1424940" y="1729740"/>
                <a:chExt cx="396240" cy="661021"/>
              </a:xfrm>
            </p:grpSpPr>
            <p:sp>
              <p:nvSpPr>
                <p:cNvPr id="23" name="Rectangle 22">
                  <a:extLst>
                    <a:ext uri="{FF2B5EF4-FFF2-40B4-BE49-F238E27FC236}">
                      <a16:creationId xmlns:a16="http://schemas.microsoft.com/office/drawing/2014/main" id="{118EFB08-D2E3-D27C-2740-C453B5F8EFA5}"/>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24" name="Rectangle 23">
                  <a:extLst>
                    <a:ext uri="{FF2B5EF4-FFF2-40B4-BE49-F238E27FC236}">
                      <a16:creationId xmlns:a16="http://schemas.microsoft.com/office/drawing/2014/main" id="{B2CF6395-D45A-3876-3D4D-071BE731B7DC}"/>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21" name="Straight Arrow Connector 20">
                <a:extLst>
                  <a:ext uri="{FF2B5EF4-FFF2-40B4-BE49-F238E27FC236}">
                    <a16:creationId xmlns:a16="http://schemas.microsoft.com/office/drawing/2014/main" id="{FC2F888C-FA20-A6FE-531D-36518F9C2413}"/>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14DE634-8ED8-B4E0-1B94-B9ACAAA44F9E}"/>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 name="Group 7">
              <a:extLst>
                <a:ext uri="{FF2B5EF4-FFF2-40B4-BE49-F238E27FC236}">
                  <a16:creationId xmlns:a16="http://schemas.microsoft.com/office/drawing/2014/main" id="{8FE5E67B-38D8-B172-4E02-89E3C6C0D568}"/>
                </a:ext>
              </a:extLst>
            </p:cNvPr>
            <p:cNvGrpSpPr/>
            <p:nvPr userDrawn="1"/>
          </p:nvGrpSpPr>
          <p:grpSpPr>
            <a:xfrm>
              <a:off x="6162859" y="2277651"/>
              <a:ext cx="281352" cy="588192"/>
              <a:chOff x="1482928" y="1706140"/>
              <a:chExt cx="396240" cy="828375"/>
            </a:xfrm>
          </p:grpSpPr>
          <p:grpSp>
            <p:nvGrpSpPr>
              <p:cNvPr id="15" name="Group 14">
                <a:extLst>
                  <a:ext uri="{FF2B5EF4-FFF2-40B4-BE49-F238E27FC236}">
                    <a16:creationId xmlns:a16="http://schemas.microsoft.com/office/drawing/2014/main" id="{F188007F-0BCC-0296-8069-9B7C676DE107}"/>
                  </a:ext>
                </a:extLst>
              </p:cNvPr>
              <p:cNvGrpSpPr/>
              <p:nvPr/>
            </p:nvGrpSpPr>
            <p:grpSpPr>
              <a:xfrm>
                <a:off x="1482928" y="1706140"/>
                <a:ext cx="396240" cy="661021"/>
                <a:chOff x="1424940" y="1729740"/>
                <a:chExt cx="396240" cy="661021"/>
              </a:xfrm>
            </p:grpSpPr>
            <p:sp>
              <p:nvSpPr>
                <p:cNvPr id="18" name="Rectangle 17">
                  <a:extLst>
                    <a:ext uri="{FF2B5EF4-FFF2-40B4-BE49-F238E27FC236}">
                      <a16:creationId xmlns:a16="http://schemas.microsoft.com/office/drawing/2014/main" id="{436CE6D4-9195-00D5-BDC9-1DFE1B59E3C4}"/>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9" name="Rectangle 18">
                  <a:extLst>
                    <a:ext uri="{FF2B5EF4-FFF2-40B4-BE49-F238E27FC236}">
                      <a16:creationId xmlns:a16="http://schemas.microsoft.com/office/drawing/2014/main" id="{D6B65EF2-11C4-11A2-563E-5A10C3B4C372}"/>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6" name="Straight Arrow Connector 15">
                <a:extLst>
                  <a:ext uri="{FF2B5EF4-FFF2-40B4-BE49-F238E27FC236}">
                    <a16:creationId xmlns:a16="http://schemas.microsoft.com/office/drawing/2014/main" id="{E19C82D0-1431-76D6-76A8-F5FC6F6DD1F2}"/>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F9E58E3-614A-49F6-2591-3B776CD6A778}"/>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9" name="Group 8">
              <a:extLst>
                <a:ext uri="{FF2B5EF4-FFF2-40B4-BE49-F238E27FC236}">
                  <a16:creationId xmlns:a16="http://schemas.microsoft.com/office/drawing/2014/main" id="{853AFB35-5337-6D33-EE6C-F9F3687047DA}"/>
                </a:ext>
              </a:extLst>
            </p:cNvPr>
            <p:cNvGrpSpPr/>
            <p:nvPr userDrawn="1"/>
          </p:nvGrpSpPr>
          <p:grpSpPr>
            <a:xfrm>
              <a:off x="7903884" y="2277651"/>
              <a:ext cx="281352" cy="588192"/>
              <a:chOff x="1482928" y="1706140"/>
              <a:chExt cx="396240" cy="828375"/>
            </a:xfrm>
          </p:grpSpPr>
          <p:grpSp>
            <p:nvGrpSpPr>
              <p:cNvPr id="10" name="Group 9">
                <a:extLst>
                  <a:ext uri="{FF2B5EF4-FFF2-40B4-BE49-F238E27FC236}">
                    <a16:creationId xmlns:a16="http://schemas.microsoft.com/office/drawing/2014/main" id="{E0682371-0CDB-C5A4-9CA3-CED7DBB4E916}"/>
                  </a:ext>
                </a:extLst>
              </p:cNvPr>
              <p:cNvGrpSpPr/>
              <p:nvPr/>
            </p:nvGrpSpPr>
            <p:grpSpPr>
              <a:xfrm>
                <a:off x="1482928" y="1706140"/>
                <a:ext cx="396240" cy="661021"/>
                <a:chOff x="1424940" y="1729740"/>
                <a:chExt cx="396240" cy="661021"/>
              </a:xfrm>
            </p:grpSpPr>
            <p:sp>
              <p:nvSpPr>
                <p:cNvPr id="13" name="Rectangle 12">
                  <a:extLst>
                    <a:ext uri="{FF2B5EF4-FFF2-40B4-BE49-F238E27FC236}">
                      <a16:creationId xmlns:a16="http://schemas.microsoft.com/office/drawing/2014/main" id="{FDDC9886-59B4-5727-9113-2016B09FF5A7}"/>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4" name="Rectangle 13">
                  <a:extLst>
                    <a:ext uri="{FF2B5EF4-FFF2-40B4-BE49-F238E27FC236}">
                      <a16:creationId xmlns:a16="http://schemas.microsoft.com/office/drawing/2014/main" id="{6398560E-D8FA-1B4A-3FC9-CF32C3DB2B7A}"/>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11" name="Straight Arrow Connector 10">
                <a:extLst>
                  <a:ext uri="{FF2B5EF4-FFF2-40B4-BE49-F238E27FC236}">
                    <a16:creationId xmlns:a16="http://schemas.microsoft.com/office/drawing/2014/main" id="{841FF67A-58B9-4A96-103F-2568C2C40D7B}"/>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472573-6ACD-EC4C-EFD5-616EB1614E5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35" name="Text Placeholder 16">
            <a:extLst>
              <a:ext uri="{FF2B5EF4-FFF2-40B4-BE49-F238E27FC236}">
                <a16:creationId xmlns:a16="http://schemas.microsoft.com/office/drawing/2014/main" id="{ADCDBB03-2608-A20B-3871-0BDCD7EEF8AD}"/>
              </a:ext>
            </a:extLst>
          </p:cNvPr>
          <p:cNvSpPr>
            <a:spLocks noGrp="1"/>
          </p:cNvSpPr>
          <p:nvPr>
            <p:ph type="body" sz="quarter" idx="14"/>
          </p:nvPr>
        </p:nvSpPr>
        <p:spPr>
          <a:xfrm>
            <a:off x="223088"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6" name="Text Placeholder 16">
            <a:extLst>
              <a:ext uri="{FF2B5EF4-FFF2-40B4-BE49-F238E27FC236}">
                <a16:creationId xmlns:a16="http://schemas.microsoft.com/office/drawing/2014/main" id="{C41746E0-9C35-98E3-A839-7DFC320F707C}"/>
              </a:ext>
            </a:extLst>
          </p:cNvPr>
          <p:cNvSpPr>
            <a:spLocks noGrp="1"/>
          </p:cNvSpPr>
          <p:nvPr>
            <p:ph type="body" sz="quarter" idx="15"/>
          </p:nvPr>
        </p:nvSpPr>
        <p:spPr>
          <a:xfrm>
            <a:off x="1964112"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7" name="Text Placeholder 16">
            <a:extLst>
              <a:ext uri="{FF2B5EF4-FFF2-40B4-BE49-F238E27FC236}">
                <a16:creationId xmlns:a16="http://schemas.microsoft.com/office/drawing/2014/main" id="{E18CFFA1-DCE0-8D9C-84EF-9855B0FDF8CD}"/>
              </a:ext>
            </a:extLst>
          </p:cNvPr>
          <p:cNvSpPr>
            <a:spLocks noGrp="1"/>
          </p:cNvSpPr>
          <p:nvPr>
            <p:ph type="body" sz="quarter" idx="16"/>
          </p:nvPr>
        </p:nvSpPr>
        <p:spPr>
          <a:xfrm>
            <a:off x="3705136"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8" name="Text Placeholder 16">
            <a:extLst>
              <a:ext uri="{FF2B5EF4-FFF2-40B4-BE49-F238E27FC236}">
                <a16:creationId xmlns:a16="http://schemas.microsoft.com/office/drawing/2014/main" id="{FC38D4ED-0985-7D82-A180-FB26250F5100}"/>
              </a:ext>
            </a:extLst>
          </p:cNvPr>
          <p:cNvSpPr>
            <a:spLocks noGrp="1"/>
          </p:cNvSpPr>
          <p:nvPr>
            <p:ph type="body" sz="quarter" idx="17"/>
          </p:nvPr>
        </p:nvSpPr>
        <p:spPr>
          <a:xfrm>
            <a:off x="5446160"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9" name="Text Placeholder 16">
            <a:extLst>
              <a:ext uri="{FF2B5EF4-FFF2-40B4-BE49-F238E27FC236}">
                <a16:creationId xmlns:a16="http://schemas.microsoft.com/office/drawing/2014/main" id="{FE5689A5-3DB6-7963-5D48-E9226E30C47F}"/>
              </a:ext>
            </a:extLst>
          </p:cNvPr>
          <p:cNvSpPr>
            <a:spLocks noGrp="1"/>
          </p:cNvSpPr>
          <p:nvPr>
            <p:ph type="body" sz="quarter" idx="18"/>
          </p:nvPr>
        </p:nvSpPr>
        <p:spPr>
          <a:xfrm>
            <a:off x="7187185" y="3913557"/>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grpSp>
        <p:nvGrpSpPr>
          <p:cNvPr id="40" name="Group 39">
            <a:extLst>
              <a:ext uri="{FF2B5EF4-FFF2-40B4-BE49-F238E27FC236}">
                <a16:creationId xmlns:a16="http://schemas.microsoft.com/office/drawing/2014/main" id="{BAE97349-D2A3-8FDA-11B8-357E84F41A45}"/>
              </a:ext>
            </a:extLst>
          </p:cNvPr>
          <p:cNvGrpSpPr/>
          <p:nvPr userDrawn="1"/>
        </p:nvGrpSpPr>
        <p:grpSpPr>
          <a:xfrm>
            <a:off x="939787" y="1482414"/>
            <a:ext cx="7245449" cy="588192"/>
            <a:chOff x="939787" y="2277651"/>
            <a:chExt cx="7245449" cy="588192"/>
          </a:xfrm>
        </p:grpSpPr>
        <p:grpSp>
          <p:nvGrpSpPr>
            <p:cNvPr id="41" name="Group 40">
              <a:extLst>
                <a:ext uri="{FF2B5EF4-FFF2-40B4-BE49-F238E27FC236}">
                  <a16:creationId xmlns:a16="http://schemas.microsoft.com/office/drawing/2014/main" id="{2D3D0A12-B5B9-93D4-BAB0-90E267E15FF2}"/>
                </a:ext>
              </a:extLst>
            </p:cNvPr>
            <p:cNvGrpSpPr/>
            <p:nvPr/>
          </p:nvGrpSpPr>
          <p:grpSpPr>
            <a:xfrm>
              <a:off x="939787" y="2277651"/>
              <a:ext cx="281352" cy="588192"/>
              <a:chOff x="1482928" y="1706140"/>
              <a:chExt cx="396240" cy="828375"/>
            </a:xfrm>
          </p:grpSpPr>
          <p:grpSp>
            <p:nvGrpSpPr>
              <p:cNvPr id="67" name="Group 66">
                <a:extLst>
                  <a:ext uri="{FF2B5EF4-FFF2-40B4-BE49-F238E27FC236}">
                    <a16:creationId xmlns:a16="http://schemas.microsoft.com/office/drawing/2014/main" id="{41CE0FD5-A9B4-F2BE-F68C-C5B5B29E0975}"/>
                  </a:ext>
                </a:extLst>
              </p:cNvPr>
              <p:cNvGrpSpPr/>
              <p:nvPr/>
            </p:nvGrpSpPr>
            <p:grpSpPr>
              <a:xfrm>
                <a:off x="1482928" y="1706140"/>
                <a:ext cx="396240" cy="661021"/>
                <a:chOff x="1424940" y="1729740"/>
                <a:chExt cx="396240" cy="661021"/>
              </a:xfrm>
            </p:grpSpPr>
            <p:sp>
              <p:nvSpPr>
                <p:cNvPr id="70" name="Rectangle 69">
                  <a:extLst>
                    <a:ext uri="{FF2B5EF4-FFF2-40B4-BE49-F238E27FC236}">
                      <a16:creationId xmlns:a16="http://schemas.microsoft.com/office/drawing/2014/main" id="{E9A235E7-C6CE-63CB-69F5-787A81101D1B}"/>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1" name="Rectangle 70">
                  <a:extLst>
                    <a:ext uri="{FF2B5EF4-FFF2-40B4-BE49-F238E27FC236}">
                      <a16:creationId xmlns:a16="http://schemas.microsoft.com/office/drawing/2014/main" id="{3878D81A-F937-3DD0-C2F5-9607CFD6403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8" name="Straight Arrow Connector 67">
                <a:extLst>
                  <a:ext uri="{FF2B5EF4-FFF2-40B4-BE49-F238E27FC236}">
                    <a16:creationId xmlns:a16="http://schemas.microsoft.com/office/drawing/2014/main" id="{D7199F51-C8AD-4831-7517-C68AA5AAA2F8}"/>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EBA43C2C-BA95-261D-4772-BE775F047712}"/>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2" name="Group 41">
              <a:extLst>
                <a:ext uri="{FF2B5EF4-FFF2-40B4-BE49-F238E27FC236}">
                  <a16:creationId xmlns:a16="http://schemas.microsoft.com/office/drawing/2014/main" id="{79C860BD-2702-D1ED-AB94-3D612E11E5A3}"/>
                </a:ext>
              </a:extLst>
            </p:cNvPr>
            <p:cNvGrpSpPr/>
            <p:nvPr userDrawn="1"/>
          </p:nvGrpSpPr>
          <p:grpSpPr>
            <a:xfrm>
              <a:off x="2680811" y="2277651"/>
              <a:ext cx="281352" cy="588192"/>
              <a:chOff x="1482928" y="1706140"/>
              <a:chExt cx="396240" cy="828375"/>
            </a:xfrm>
          </p:grpSpPr>
          <p:grpSp>
            <p:nvGrpSpPr>
              <p:cNvPr id="62" name="Group 61">
                <a:extLst>
                  <a:ext uri="{FF2B5EF4-FFF2-40B4-BE49-F238E27FC236}">
                    <a16:creationId xmlns:a16="http://schemas.microsoft.com/office/drawing/2014/main" id="{50EE4DBA-2C97-B514-D9EE-FD037CB5CC45}"/>
                  </a:ext>
                </a:extLst>
              </p:cNvPr>
              <p:cNvGrpSpPr/>
              <p:nvPr/>
            </p:nvGrpSpPr>
            <p:grpSpPr>
              <a:xfrm>
                <a:off x="1482928" y="1706140"/>
                <a:ext cx="396240" cy="661021"/>
                <a:chOff x="1424940" y="1729740"/>
                <a:chExt cx="396240" cy="661021"/>
              </a:xfrm>
            </p:grpSpPr>
            <p:sp>
              <p:nvSpPr>
                <p:cNvPr id="65" name="Rectangle 64">
                  <a:extLst>
                    <a:ext uri="{FF2B5EF4-FFF2-40B4-BE49-F238E27FC236}">
                      <a16:creationId xmlns:a16="http://schemas.microsoft.com/office/drawing/2014/main" id="{5E0D16D5-21A6-9721-4DF7-69D58F81EC0C}"/>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Rectangle 65">
                  <a:extLst>
                    <a:ext uri="{FF2B5EF4-FFF2-40B4-BE49-F238E27FC236}">
                      <a16:creationId xmlns:a16="http://schemas.microsoft.com/office/drawing/2014/main" id="{61E15D8D-BDEA-4710-28EB-0330898FF390}"/>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63" name="Straight Arrow Connector 62">
                <a:extLst>
                  <a:ext uri="{FF2B5EF4-FFF2-40B4-BE49-F238E27FC236}">
                    <a16:creationId xmlns:a16="http://schemas.microsoft.com/office/drawing/2014/main" id="{58B28318-24CB-F9AD-265A-287067A2E0FC}"/>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1BF2B11-C22C-542B-7CEA-B0576803992A}"/>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3" name="Group 42">
              <a:extLst>
                <a:ext uri="{FF2B5EF4-FFF2-40B4-BE49-F238E27FC236}">
                  <a16:creationId xmlns:a16="http://schemas.microsoft.com/office/drawing/2014/main" id="{13DE66AB-1CB3-5670-6AB2-EE31766A7769}"/>
                </a:ext>
              </a:extLst>
            </p:cNvPr>
            <p:cNvGrpSpPr/>
            <p:nvPr userDrawn="1"/>
          </p:nvGrpSpPr>
          <p:grpSpPr>
            <a:xfrm>
              <a:off x="4421835" y="2277651"/>
              <a:ext cx="281352" cy="588192"/>
              <a:chOff x="1482928" y="1706140"/>
              <a:chExt cx="396240" cy="828375"/>
            </a:xfrm>
          </p:grpSpPr>
          <p:grpSp>
            <p:nvGrpSpPr>
              <p:cNvPr id="57" name="Group 56">
                <a:extLst>
                  <a:ext uri="{FF2B5EF4-FFF2-40B4-BE49-F238E27FC236}">
                    <a16:creationId xmlns:a16="http://schemas.microsoft.com/office/drawing/2014/main" id="{0157E308-65BC-4595-1721-571BEF62DD6B}"/>
                  </a:ext>
                </a:extLst>
              </p:cNvPr>
              <p:cNvGrpSpPr/>
              <p:nvPr/>
            </p:nvGrpSpPr>
            <p:grpSpPr>
              <a:xfrm>
                <a:off x="1482928" y="1706140"/>
                <a:ext cx="396240" cy="661021"/>
                <a:chOff x="1424940" y="1729740"/>
                <a:chExt cx="396240" cy="661021"/>
              </a:xfrm>
            </p:grpSpPr>
            <p:sp>
              <p:nvSpPr>
                <p:cNvPr id="60" name="Rectangle 59">
                  <a:extLst>
                    <a:ext uri="{FF2B5EF4-FFF2-40B4-BE49-F238E27FC236}">
                      <a16:creationId xmlns:a16="http://schemas.microsoft.com/office/drawing/2014/main" id="{F1A7CC21-000E-2655-6D2E-2B418688C6B9}"/>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1" name="Rectangle 60">
                  <a:extLst>
                    <a:ext uri="{FF2B5EF4-FFF2-40B4-BE49-F238E27FC236}">
                      <a16:creationId xmlns:a16="http://schemas.microsoft.com/office/drawing/2014/main" id="{246A6545-D64A-7B74-8063-14C42A792696}"/>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8" name="Straight Arrow Connector 57">
                <a:extLst>
                  <a:ext uri="{FF2B5EF4-FFF2-40B4-BE49-F238E27FC236}">
                    <a16:creationId xmlns:a16="http://schemas.microsoft.com/office/drawing/2014/main" id="{1326680F-1D8E-6A3D-3422-15359E95EC9F}"/>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32B5DA6-EC3C-6768-9C77-976CA4A3CD6B}"/>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4" name="Group 43">
              <a:extLst>
                <a:ext uri="{FF2B5EF4-FFF2-40B4-BE49-F238E27FC236}">
                  <a16:creationId xmlns:a16="http://schemas.microsoft.com/office/drawing/2014/main" id="{2AB0583B-56F3-BFE6-398C-E4889C54E74B}"/>
                </a:ext>
              </a:extLst>
            </p:cNvPr>
            <p:cNvGrpSpPr/>
            <p:nvPr userDrawn="1"/>
          </p:nvGrpSpPr>
          <p:grpSpPr>
            <a:xfrm>
              <a:off x="6162859" y="2277651"/>
              <a:ext cx="281352" cy="588192"/>
              <a:chOff x="1482928" y="1706140"/>
              <a:chExt cx="396240" cy="828375"/>
            </a:xfrm>
          </p:grpSpPr>
          <p:grpSp>
            <p:nvGrpSpPr>
              <p:cNvPr id="51" name="Group 50">
                <a:extLst>
                  <a:ext uri="{FF2B5EF4-FFF2-40B4-BE49-F238E27FC236}">
                    <a16:creationId xmlns:a16="http://schemas.microsoft.com/office/drawing/2014/main" id="{C9D8DD33-7168-8308-A4B4-40CB4AE2E7B7}"/>
                  </a:ext>
                </a:extLst>
              </p:cNvPr>
              <p:cNvGrpSpPr/>
              <p:nvPr/>
            </p:nvGrpSpPr>
            <p:grpSpPr>
              <a:xfrm>
                <a:off x="1482928" y="1706140"/>
                <a:ext cx="396240" cy="661021"/>
                <a:chOff x="1424940" y="1729740"/>
                <a:chExt cx="396240" cy="661021"/>
              </a:xfrm>
            </p:grpSpPr>
            <p:sp>
              <p:nvSpPr>
                <p:cNvPr id="54" name="Rectangle 53">
                  <a:extLst>
                    <a:ext uri="{FF2B5EF4-FFF2-40B4-BE49-F238E27FC236}">
                      <a16:creationId xmlns:a16="http://schemas.microsoft.com/office/drawing/2014/main" id="{2C743AE0-980E-A01A-11E5-2DA33F85AEBD}"/>
                    </a:ext>
                  </a:extLst>
                </p:cNvPr>
                <p:cNvSpPr/>
                <p:nvPr/>
              </p:nvSpPr>
              <p:spPr>
                <a:xfrm rot="2700000">
                  <a:off x="1424940" y="1729740"/>
                  <a:ext cx="396240" cy="3962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Rectangle 55">
                  <a:extLst>
                    <a:ext uri="{FF2B5EF4-FFF2-40B4-BE49-F238E27FC236}">
                      <a16:creationId xmlns:a16="http://schemas.microsoft.com/office/drawing/2014/main" id="{2BB7B400-BFBA-6663-8D04-5BDD2BDAD25E}"/>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52" name="Straight Arrow Connector 51">
                <a:extLst>
                  <a:ext uri="{FF2B5EF4-FFF2-40B4-BE49-F238E27FC236}">
                    <a16:creationId xmlns:a16="http://schemas.microsoft.com/office/drawing/2014/main" id="{84799E62-B3EE-8039-70CB-0027F5B2772D}"/>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6E8796F-F595-19C9-43E1-A7ED9FA99620}"/>
                  </a:ext>
                </a:extLst>
              </p:cNvPr>
              <p:cNvSpPr/>
              <p:nvPr/>
            </p:nvSpPr>
            <p:spPr>
              <a:xfrm rot="2700000">
                <a:off x="1559854" y="1891857"/>
                <a:ext cx="242388" cy="242388"/>
              </a:xfrm>
              <a:prstGeom prst="rect">
                <a:avLst/>
              </a:prstGeom>
              <a:solidFill>
                <a:schemeClr val="tx2"/>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45" name="Group 44">
              <a:extLst>
                <a:ext uri="{FF2B5EF4-FFF2-40B4-BE49-F238E27FC236}">
                  <a16:creationId xmlns:a16="http://schemas.microsoft.com/office/drawing/2014/main" id="{2BAE53A2-5AF6-7BC6-CEAC-C7DEE8A2D67A}"/>
                </a:ext>
              </a:extLst>
            </p:cNvPr>
            <p:cNvGrpSpPr/>
            <p:nvPr userDrawn="1"/>
          </p:nvGrpSpPr>
          <p:grpSpPr>
            <a:xfrm>
              <a:off x="7903884" y="2277651"/>
              <a:ext cx="281352" cy="588192"/>
              <a:chOff x="1482928" y="1706140"/>
              <a:chExt cx="396240" cy="828375"/>
            </a:xfrm>
          </p:grpSpPr>
          <p:grpSp>
            <p:nvGrpSpPr>
              <p:cNvPr id="46" name="Group 45">
                <a:extLst>
                  <a:ext uri="{FF2B5EF4-FFF2-40B4-BE49-F238E27FC236}">
                    <a16:creationId xmlns:a16="http://schemas.microsoft.com/office/drawing/2014/main" id="{FA5EC6C5-3A5F-6CAA-1CBB-795691AFE854}"/>
                  </a:ext>
                </a:extLst>
              </p:cNvPr>
              <p:cNvGrpSpPr/>
              <p:nvPr/>
            </p:nvGrpSpPr>
            <p:grpSpPr>
              <a:xfrm>
                <a:off x="1482928" y="1706140"/>
                <a:ext cx="396240" cy="661021"/>
                <a:chOff x="1424940" y="1729740"/>
                <a:chExt cx="396240" cy="661021"/>
              </a:xfrm>
            </p:grpSpPr>
            <p:sp>
              <p:nvSpPr>
                <p:cNvPr id="49" name="Rectangle 48">
                  <a:extLst>
                    <a:ext uri="{FF2B5EF4-FFF2-40B4-BE49-F238E27FC236}">
                      <a16:creationId xmlns:a16="http://schemas.microsoft.com/office/drawing/2014/main" id="{AEBF63D0-AC7B-8EAB-7F57-073FC283D08F}"/>
                    </a:ext>
                  </a:extLst>
                </p:cNvPr>
                <p:cNvSpPr/>
                <p:nvPr/>
              </p:nvSpPr>
              <p:spPr>
                <a:xfrm rot="2700000">
                  <a:off x="1424940" y="1729740"/>
                  <a:ext cx="396240" cy="3962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0" name="Rectangle 49">
                  <a:extLst>
                    <a:ext uri="{FF2B5EF4-FFF2-40B4-BE49-F238E27FC236}">
                      <a16:creationId xmlns:a16="http://schemas.microsoft.com/office/drawing/2014/main" id="{8A5AB9E8-BE4E-9E1A-A855-CDFE1D824A9B}"/>
                    </a:ext>
                  </a:extLst>
                </p:cNvPr>
                <p:cNvSpPr/>
                <p:nvPr/>
              </p:nvSpPr>
              <p:spPr>
                <a:xfrm rot="2700000">
                  <a:off x="1424940" y="1994521"/>
                  <a:ext cx="396240" cy="396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cxnSp>
            <p:nvCxnSpPr>
              <p:cNvPr id="47" name="Straight Arrow Connector 46">
                <a:extLst>
                  <a:ext uri="{FF2B5EF4-FFF2-40B4-BE49-F238E27FC236}">
                    <a16:creationId xmlns:a16="http://schemas.microsoft.com/office/drawing/2014/main" id="{1E54A967-A9EB-7FB8-2944-D089DF7FE8B5}"/>
                  </a:ext>
                </a:extLst>
              </p:cNvPr>
              <p:cNvCxnSpPr>
                <a:cxnSpLocks/>
              </p:cNvCxnSpPr>
              <p:nvPr/>
            </p:nvCxnSpPr>
            <p:spPr>
              <a:xfrm>
                <a:off x="1681048" y="1841656"/>
                <a:ext cx="0" cy="69285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0CFB8C2-DC96-E61E-F8E6-1A7DD6DC1763}"/>
                  </a:ext>
                </a:extLst>
              </p:cNvPr>
              <p:cNvSpPr/>
              <p:nvPr/>
            </p:nvSpPr>
            <p:spPr>
              <a:xfrm rot="2700000">
                <a:off x="1559854" y="1891857"/>
                <a:ext cx="242388" cy="242388"/>
              </a:xfrm>
              <a:prstGeom prst="rect">
                <a:avLst/>
              </a:prstGeom>
              <a:solidFill>
                <a:schemeClr val="accent1"/>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72" name="Text Placeholder 16">
            <a:extLst>
              <a:ext uri="{FF2B5EF4-FFF2-40B4-BE49-F238E27FC236}">
                <a16:creationId xmlns:a16="http://schemas.microsoft.com/office/drawing/2014/main" id="{214C4D3C-A4BB-7EC2-2BEF-CC830177B024}"/>
              </a:ext>
            </a:extLst>
          </p:cNvPr>
          <p:cNvSpPr>
            <a:spLocks noGrp="1"/>
          </p:cNvSpPr>
          <p:nvPr>
            <p:ph type="body" sz="quarter" idx="19"/>
          </p:nvPr>
        </p:nvSpPr>
        <p:spPr>
          <a:xfrm>
            <a:off x="223088"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3" name="Text Placeholder 16">
            <a:extLst>
              <a:ext uri="{FF2B5EF4-FFF2-40B4-BE49-F238E27FC236}">
                <a16:creationId xmlns:a16="http://schemas.microsoft.com/office/drawing/2014/main" id="{3403A725-9B48-6DC5-54CF-924BA4EDECD0}"/>
              </a:ext>
            </a:extLst>
          </p:cNvPr>
          <p:cNvSpPr>
            <a:spLocks noGrp="1"/>
          </p:cNvSpPr>
          <p:nvPr>
            <p:ph type="body" sz="quarter" idx="20"/>
          </p:nvPr>
        </p:nvSpPr>
        <p:spPr>
          <a:xfrm>
            <a:off x="1964112"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4" name="Text Placeholder 16">
            <a:extLst>
              <a:ext uri="{FF2B5EF4-FFF2-40B4-BE49-F238E27FC236}">
                <a16:creationId xmlns:a16="http://schemas.microsoft.com/office/drawing/2014/main" id="{4FD4561A-02E5-65FB-571B-D5628C2C39B9}"/>
              </a:ext>
            </a:extLst>
          </p:cNvPr>
          <p:cNvSpPr>
            <a:spLocks noGrp="1"/>
          </p:cNvSpPr>
          <p:nvPr>
            <p:ph type="body" sz="quarter" idx="21"/>
          </p:nvPr>
        </p:nvSpPr>
        <p:spPr>
          <a:xfrm>
            <a:off x="3705136"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F26DD8E6-E12D-7740-48D7-26A0094FAE9F}"/>
              </a:ext>
            </a:extLst>
          </p:cNvPr>
          <p:cNvSpPr>
            <a:spLocks noGrp="1"/>
          </p:cNvSpPr>
          <p:nvPr>
            <p:ph type="body" sz="quarter" idx="22"/>
          </p:nvPr>
        </p:nvSpPr>
        <p:spPr>
          <a:xfrm>
            <a:off x="5446160"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03AD62E2-F8AC-95DF-94A1-2253B2444289}"/>
              </a:ext>
            </a:extLst>
          </p:cNvPr>
          <p:cNvSpPr>
            <a:spLocks noGrp="1"/>
          </p:cNvSpPr>
          <p:nvPr>
            <p:ph type="body" sz="quarter" idx="23"/>
          </p:nvPr>
        </p:nvSpPr>
        <p:spPr>
          <a:xfrm>
            <a:off x="7187185" y="2206673"/>
            <a:ext cx="1714750" cy="320142"/>
          </a:xfrm>
          <a:prstGeom prst="rect">
            <a:avLst/>
          </a:prstGeom>
        </p:spPr>
        <p:txBody>
          <a:bodyPr/>
          <a:lstStyle>
            <a:lvl1pPr algn="ct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868022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grpSp>
        <p:nvGrpSpPr>
          <p:cNvPr id="82" name="Group 81">
            <a:extLst>
              <a:ext uri="{FF2B5EF4-FFF2-40B4-BE49-F238E27FC236}">
                <a16:creationId xmlns:a16="http://schemas.microsoft.com/office/drawing/2014/main" id="{9164E179-2120-7A20-0FF9-678AA713B968}"/>
              </a:ext>
            </a:extLst>
          </p:cNvPr>
          <p:cNvGrpSpPr/>
          <p:nvPr userDrawn="1"/>
        </p:nvGrpSpPr>
        <p:grpSpPr>
          <a:xfrm>
            <a:off x="2805107" y="1224889"/>
            <a:ext cx="3533786" cy="3185052"/>
            <a:chOff x="2801099" y="1114361"/>
            <a:chExt cx="3533786" cy="3185052"/>
          </a:xfrm>
        </p:grpSpPr>
        <p:grpSp>
          <p:nvGrpSpPr>
            <p:cNvPr id="81" name="Group 80">
              <a:extLst>
                <a:ext uri="{FF2B5EF4-FFF2-40B4-BE49-F238E27FC236}">
                  <a16:creationId xmlns:a16="http://schemas.microsoft.com/office/drawing/2014/main" id="{C09AD03D-7BD3-829A-1B35-4F76E07780AC}"/>
                </a:ext>
              </a:extLst>
            </p:cNvPr>
            <p:cNvGrpSpPr/>
            <p:nvPr userDrawn="1"/>
          </p:nvGrpSpPr>
          <p:grpSpPr>
            <a:xfrm>
              <a:off x="2801099" y="1228944"/>
              <a:ext cx="3533786" cy="2955886"/>
              <a:chOff x="2801099" y="1066147"/>
              <a:chExt cx="3533786" cy="2955886"/>
            </a:xfrm>
          </p:grpSpPr>
          <p:grpSp>
            <p:nvGrpSpPr>
              <p:cNvPr id="79" name="Group 78">
                <a:extLst>
                  <a:ext uri="{FF2B5EF4-FFF2-40B4-BE49-F238E27FC236}">
                    <a16:creationId xmlns:a16="http://schemas.microsoft.com/office/drawing/2014/main" id="{D7D658F7-79CC-4C73-DF50-57467A7B5E52}"/>
                  </a:ext>
                </a:extLst>
              </p:cNvPr>
              <p:cNvGrpSpPr/>
              <p:nvPr userDrawn="1"/>
            </p:nvGrpSpPr>
            <p:grpSpPr>
              <a:xfrm>
                <a:off x="6252959" y="1066147"/>
                <a:ext cx="81926" cy="2955886"/>
                <a:chOff x="6252959" y="1066147"/>
                <a:chExt cx="81926" cy="2955886"/>
              </a:xfrm>
            </p:grpSpPr>
            <p:sp>
              <p:nvSpPr>
                <p:cNvPr id="62" name="Oval 61">
                  <a:extLst>
                    <a:ext uri="{FF2B5EF4-FFF2-40B4-BE49-F238E27FC236}">
                      <a16:creationId xmlns:a16="http://schemas.microsoft.com/office/drawing/2014/main" id="{737F40E6-44AF-447D-798D-B258A8461575}"/>
                    </a:ext>
                  </a:extLst>
                </p:cNvPr>
                <p:cNvSpPr/>
                <p:nvPr/>
              </p:nvSpPr>
              <p:spPr>
                <a:xfrm>
                  <a:off x="6252959" y="178463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4" name="Oval 63">
                  <a:extLst>
                    <a:ext uri="{FF2B5EF4-FFF2-40B4-BE49-F238E27FC236}">
                      <a16:creationId xmlns:a16="http://schemas.microsoft.com/office/drawing/2014/main" id="{45043469-3F47-1585-9DD5-21EF7EFC0995}"/>
                    </a:ext>
                  </a:extLst>
                </p:cNvPr>
                <p:cNvSpPr/>
                <p:nvPr/>
              </p:nvSpPr>
              <p:spPr>
                <a:xfrm>
                  <a:off x="625295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6" name="Oval 65">
                  <a:extLst>
                    <a:ext uri="{FF2B5EF4-FFF2-40B4-BE49-F238E27FC236}">
                      <a16:creationId xmlns:a16="http://schemas.microsoft.com/office/drawing/2014/main" id="{7D8CA52C-AA81-9496-6924-4D75DE0B88B1}"/>
                    </a:ext>
                  </a:extLst>
                </p:cNvPr>
                <p:cNvSpPr/>
                <p:nvPr/>
              </p:nvSpPr>
              <p:spPr>
                <a:xfrm>
                  <a:off x="6252959" y="322161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8" name="Oval 67">
                  <a:extLst>
                    <a:ext uri="{FF2B5EF4-FFF2-40B4-BE49-F238E27FC236}">
                      <a16:creationId xmlns:a16="http://schemas.microsoft.com/office/drawing/2014/main" id="{AE3D48B7-ABDE-907E-00EF-066A6F364E6D}"/>
                    </a:ext>
                  </a:extLst>
                </p:cNvPr>
                <p:cNvSpPr/>
                <p:nvPr/>
              </p:nvSpPr>
              <p:spPr>
                <a:xfrm>
                  <a:off x="6252959" y="394010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70" name="Oval 69">
                  <a:extLst>
                    <a:ext uri="{FF2B5EF4-FFF2-40B4-BE49-F238E27FC236}">
                      <a16:creationId xmlns:a16="http://schemas.microsoft.com/office/drawing/2014/main" id="{D6A8F48E-F757-06DC-5DDF-58B990F7BDB8}"/>
                    </a:ext>
                  </a:extLst>
                </p:cNvPr>
                <p:cNvSpPr/>
                <p:nvPr/>
              </p:nvSpPr>
              <p:spPr>
                <a:xfrm>
                  <a:off x="6252959" y="106614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nvGrpSpPr>
              <p:cNvPr id="80" name="Group 79">
                <a:extLst>
                  <a:ext uri="{FF2B5EF4-FFF2-40B4-BE49-F238E27FC236}">
                    <a16:creationId xmlns:a16="http://schemas.microsoft.com/office/drawing/2014/main" id="{E1C12798-D0F2-B91A-87AE-3C4DD116757F}"/>
                  </a:ext>
                </a:extLst>
              </p:cNvPr>
              <p:cNvGrpSpPr/>
              <p:nvPr userDrawn="1"/>
            </p:nvGrpSpPr>
            <p:grpSpPr>
              <a:xfrm>
                <a:off x="2801099" y="1066147"/>
                <a:ext cx="81926" cy="2955886"/>
                <a:chOff x="2801099" y="1066147"/>
                <a:chExt cx="81926" cy="2955886"/>
              </a:xfrm>
            </p:grpSpPr>
            <p:sp>
              <p:nvSpPr>
                <p:cNvPr id="51" name="Oval 50">
                  <a:extLst>
                    <a:ext uri="{FF2B5EF4-FFF2-40B4-BE49-F238E27FC236}">
                      <a16:creationId xmlns:a16="http://schemas.microsoft.com/office/drawing/2014/main" id="{3A1B8AE2-FF47-87C3-5C0D-811CFA9EA878}"/>
                    </a:ext>
                  </a:extLst>
                </p:cNvPr>
                <p:cNvSpPr/>
                <p:nvPr/>
              </p:nvSpPr>
              <p:spPr>
                <a:xfrm>
                  <a:off x="2801099" y="1784637"/>
                  <a:ext cx="81926" cy="81926"/>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3" name="Oval 52">
                  <a:extLst>
                    <a:ext uri="{FF2B5EF4-FFF2-40B4-BE49-F238E27FC236}">
                      <a16:creationId xmlns:a16="http://schemas.microsoft.com/office/drawing/2014/main" id="{A27EDF78-6227-208F-DDB5-69C684852AF9}"/>
                    </a:ext>
                  </a:extLst>
                </p:cNvPr>
                <p:cNvSpPr/>
                <p:nvPr/>
              </p:nvSpPr>
              <p:spPr>
                <a:xfrm>
                  <a:off x="2801099" y="2503127"/>
                  <a:ext cx="81926" cy="81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6" name="Oval 55">
                  <a:extLst>
                    <a:ext uri="{FF2B5EF4-FFF2-40B4-BE49-F238E27FC236}">
                      <a16:creationId xmlns:a16="http://schemas.microsoft.com/office/drawing/2014/main" id="{A13B32B6-BCEC-380A-9E85-FA80E6C0DC15}"/>
                    </a:ext>
                  </a:extLst>
                </p:cNvPr>
                <p:cNvSpPr/>
                <p:nvPr/>
              </p:nvSpPr>
              <p:spPr>
                <a:xfrm>
                  <a:off x="2801099" y="3221617"/>
                  <a:ext cx="81926" cy="8192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58" name="Oval 57">
                  <a:extLst>
                    <a:ext uri="{FF2B5EF4-FFF2-40B4-BE49-F238E27FC236}">
                      <a16:creationId xmlns:a16="http://schemas.microsoft.com/office/drawing/2014/main" id="{FEEE25D6-44B5-BFC4-DBDF-8173CE6C391F}"/>
                    </a:ext>
                  </a:extLst>
                </p:cNvPr>
                <p:cNvSpPr/>
                <p:nvPr/>
              </p:nvSpPr>
              <p:spPr>
                <a:xfrm>
                  <a:off x="2801099" y="3940107"/>
                  <a:ext cx="81926" cy="819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60" name="Oval 59">
                  <a:extLst>
                    <a:ext uri="{FF2B5EF4-FFF2-40B4-BE49-F238E27FC236}">
                      <a16:creationId xmlns:a16="http://schemas.microsoft.com/office/drawing/2014/main" id="{90A9301E-F971-4E86-0107-6E636E2A01A6}"/>
                    </a:ext>
                  </a:extLst>
                </p:cNvPr>
                <p:cNvSpPr/>
                <p:nvPr/>
              </p:nvSpPr>
              <p:spPr>
                <a:xfrm>
                  <a:off x="2801099" y="1066147"/>
                  <a:ext cx="81926" cy="8192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grpSp>
          <p:nvGrpSpPr>
            <p:cNvPr id="7" name="Group 6">
              <a:extLst>
                <a:ext uri="{FF2B5EF4-FFF2-40B4-BE49-F238E27FC236}">
                  <a16:creationId xmlns:a16="http://schemas.microsoft.com/office/drawing/2014/main" id="{77653208-C770-6445-C347-797AA66FFAFF}"/>
                </a:ext>
              </a:extLst>
            </p:cNvPr>
            <p:cNvGrpSpPr/>
            <p:nvPr/>
          </p:nvGrpSpPr>
          <p:grpSpPr>
            <a:xfrm>
              <a:off x="2975830" y="1114361"/>
              <a:ext cx="3184323" cy="3185052"/>
              <a:chOff x="2908735" y="1068601"/>
              <a:chExt cx="3326530" cy="3327292"/>
            </a:xfrm>
          </p:grpSpPr>
          <p:sp>
            <p:nvSpPr>
              <p:cNvPr id="18" name="Freeform 90">
                <a:extLst>
                  <a:ext uri="{FF2B5EF4-FFF2-40B4-BE49-F238E27FC236}">
                    <a16:creationId xmlns:a16="http://schemas.microsoft.com/office/drawing/2014/main" id="{A474795D-7D34-51A5-D58F-AEC1D7348C57}"/>
                  </a:ext>
                </a:extLst>
              </p:cNvPr>
              <p:cNvSpPr>
                <a:spLocks/>
              </p:cNvSpPr>
              <p:nvPr/>
            </p:nvSpPr>
            <p:spPr bwMode="auto">
              <a:xfrm>
                <a:off x="2908735" y="1068601"/>
                <a:ext cx="3326530" cy="3327292"/>
              </a:xfrm>
              <a:custGeom>
                <a:avLst/>
                <a:gdLst>
                  <a:gd name="T0" fmla="*/ 278 w 3708"/>
                  <a:gd name="T1" fmla="*/ 1350 h 3708"/>
                  <a:gd name="T2" fmla="*/ 2358 w 3708"/>
                  <a:gd name="T3" fmla="*/ 278 h 3708"/>
                  <a:gd name="T4" fmla="*/ 3430 w 3708"/>
                  <a:gd name="T5" fmla="*/ 2358 h 3708"/>
                  <a:gd name="T6" fmla="*/ 1350 w 3708"/>
                  <a:gd name="T7" fmla="*/ 3430 h 3708"/>
                  <a:gd name="T8" fmla="*/ 278 w 3708"/>
                  <a:gd name="T9" fmla="*/ 1350 h 3708"/>
                </a:gdLst>
                <a:ahLst/>
                <a:cxnLst>
                  <a:cxn ang="0">
                    <a:pos x="T0" y="T1"/>
                  </a:cxn>
                  <a:cxn ang="0">
                    <a:pos x="T2" y="T3"/>
                  </a:cxn>
                  <a:cxn ang="0">
                    <a:pos x="T4" y="T5"/>
                  </a:cxn>
                  <a:cxn ang="0">
                    <a:pos x="T6" y="T7"/>
                  </a:cxn>
                  <a:cxn ang="0">
                    <a:pos x="T8" y="T9"/>
                  </a:cxn>
                </a:cxnLst>
                <a:rect l="0" t="0" r="r" b="b"/>
                <a:pathLst>
                  <a:path w="3708" h="3708">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19" name="Freeform 135">
                <a:extLst>
                  <a:ext uri="{FF2B5EF4-FFF2-40B4-BE49-F238E27FC236}">
                    <a16:creationId xmlns:a16="http://schemas.microsoft.com/office/drawing/2014/main" id="{26F19FAD-DCA9-8FB0-40F3-34EE65445FC0}"/>
                  </a:ext>
                </a:extLst>
              </p:cNvPr>
              <p:cNvSpPr>
                <a:spLocks/>
              </p:cNvSpPr>
              <p:nvPr/>
            </p:nvSpPr>
            <p:spPr bwMode="auto">
              <a:xfrm>
                <a:off x="3510752" y="1490314"/>
                <a:ext cx="1060348" cy="1239954"/>
              </a:xfrm>
              <a:custGeom>
                <a:avLst/>
                <a:gdLst>
                  <a:gd name="T0" fmla="*/ 0 w 1247"/>
                  <a:gd name="T1" fmla="*/ 562 h 1458"/>
                  <a:gd name="T2" fmla="*/ 1247 w 1247"/>
                  <a:gd name="T3" fmla="*/ 1458 h 1458"/>
                  <a:gd name="T4" fmla="*/ 765 w 1247"/>
                  <a:gd name="T5" fmla="*/ 0 h 1458"/>
                  <a:gd name="T6" fmla="*/ 0 w 1247"/>
                  <a:gd name="T7" fmla="*/ 562 h 1458"/>
                </a:gdLst>
                <a:ahLst/>
                <a:cxnLst>
                  <a:cxn ang="0">
                    <a:pos x="T0" y="T1"/>
                  </a:cxn>
                  <a:cxn ang="0">
                    <a:pos x="T2" y="T3"/>
                  </a:cxn>
                  <a:cxn ang="0">
                    <a:pos x="T4" y="T5"/>
                  </a:cxn>
                  <a:cxn ang="0">
                    <a:pos x="T6" y="T7"/>
                  </a:cxn>
                </a:cxnLst>
                <a:rect l="0" t="0" r="r" b="b"/>
                <a:pathLst>
                  <a:path w="1247" h="1458">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0" name="Freeform 136">
                <a:extLst>
                  <a:ext uri="{FF2B5EF4-FFF2-40B4-BE49-F238E27FC236}">
                    <a16:creationId xmlns:a16="http://schemas.microsoft.com/office/drawing/2014/main" id="{96E95CD9-06F6-4E3F-4C58-9877FB230C4B}"/>
                  </a:ext>
                </a:extLst>
              </p:cNvPr>
              <p:cNvSpPr>
                <a:spLocks/>
              </p:cNvSpPr>
              <p:nvPr/>
            </p:nvSpPr>
            <p:spPr bwMode="auto">
              <a:xfrm>
                <a:off x="3264202" y="1969019"/>
                <a:ext cx="1306180" cy="769168"/>
              </a:xfrm>
              <a:custGeom>
                <a:avLst/>
                <a:gdLst>
                  <a:gd name="T0" fmla="*/ 74 w 1536"/>
                  <a:gd name="T1" fmla="*/ 428 h 904"/>
                  <a:gd name="T2" fmla="*/ 1 w 1536"/>
                  <a:gd name="T3" fmla="*/ 904 h 904"/>
                  <a:gd name="T4" fmla="*/ 1536 w 1536"/>
                  <a:gd name="T5" fmla="*/ 896 h 904"/>
                  <a:gd name="T6" fmla="*/ 290 w 1536"/>
                  <a:gd name="T7" fmla="*/ 0 h 904"/>
                  <a:gd name="T8" fmla="*/ 74 w 1536"/>
                  <a:gd name="T9" fmla="*/ 428 h 904"/>
                </a:gdLst>
                <a:ahLst/>
                <a:cxnLst>
                  <a:cxn ang="0">
                    <a:pos x="T0" y="T1"/>
                  </a:cxn>
                  <a:cxn ang="0">
                    <a:pos x="T2" y="T3"/>
                  </a:cxn>
                  <a:cxn ang="0">
                    <a:pos x="T4" y="T5"/>
                  </a:cxn>
                  <a:cxn ang="0">
                    <a:pos x="T6" y="T7"/>
                  </a:cxn>
                  <a:cxn ang="0">
                    <a:pos x="T8" y="T9"/>
                  </a:cxn>
                </a:cxnLst>
                <a:rect l="0" t="0" r="r" b="b"/>
                <a:pathLst>
                  <a:path w="1536" h="904">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1" name="Freeform 137">
                <a:extLst>
                  <a:ext uri="{FF2B5EF4-FFF2-40B4-BE49-F238E27FC236}">
                    <a16:creationId xmlns:a16="http://schemas.microsoft.com/office/drawing/2014/main" id="{6DDD501F-DC5B-EC74-2227-A6743B2ED11D}"/>
                  </a:ext>
                </a:extLst>
              </p:cNvPr>
              <p:cNvSpPr>
                <a:spLocks/>
              </p:cNvSpPr>
              <p:nvPr/>
            </p:nvSpPr>
            <p:spPr bwMode="auto">
              <a:xfrm>
                <a:off x="3519391" y="2733867"/>
                <a:ext cx="1051711" cy="1244273"/>
              </a:xfrm>
              <a:custGeom>
                <a:avLst/>
                <a:gdLst>
                  <a:gd name="T0" fmla="*/ 769 w 1237"/>
                  <a:gd name="T1" fmla="*/ 1463 h 1463"/>
                  <a:gd name="T2" fmla="*/ 1237 w 1237"/>
                  <a:gd name="T3" fmla="*/ 0 h 1463"/>
                  <a:gd name="T4" fmla="*/ 0 w 1237"/>
                  <a:gd name="T5" fmla="*/ 908 h 1463"/>
                  <a:gd name="T6" fmla="*/ 769 w 1237"/>
                  <a:gd name="T7" fmla="*/ 1463 h 1463"/>
                </a:gdLst>
                <a:ahLst/>
                <a:cxnLst>
                  <a:cxn ang="0">
                    <a:pos x="T0" y="T1"/>
                  </a:cxn>
                  <a:cxn ang="0">
                    <a:pos x="T2" y="T3"/>
                  </a:cxn>
                  <a:cxn ang="0">
                    <a:pos x="T4" y="T5"/>
                  </a:cxn>
                  <a:cxn ang="0">
                    <a:pos x="T6" y="T7"/>
                  </a:cxn>
                </a:cxnLst>
                <a:rect l="0" t="0" r="r" b="b"/>
                <a:pathLst>
                  <a:path w="1237" h="1463">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2" name="Freeform 138">
                <a:extLst>
                  <a:ext uri="{FF2B5EF4-FFF2-40B4-BE49-F238E27FC236}">
                    <a16:creationId xmlns:a16="http://schemas.microsoft.com/office/drawing/2014/main" id="{196259E0-6D6B-DD41-AE94-5FEDE8A1329C}"/>
                  </a:ext>
                </a:extLst>
              </p:cNvPr>
              <p:cNvSpPr>
                <a:spLocks/>
              </p:cNvSpPr>
              <p:nvPr/>
            </p:nvSpPr>
            <p:spPr bwMode="auto">
              <a:xfrm>
                <a:off x="4162942" y="1398533"/>
                <a:ext cx="806959" cy="1331734"/>
              </a:xfrm>
              <a:custGeom>
                <a:avLst/>
                <a:gdLst>
                  <a:gd name="T0" fmla="*/ 0 w 949"/>
                  <a:gd name="T1" fmla="*/ 108 h 1566"/>
                  <a:gd name="T2" fmla="*/ 481 w 949"/>
                  <a:gd name="T3" fmla="*/ 1566 h 1566"/>
                  <a:gd name="T4" fmla="*/ 949 w 949"/>
                  <a:gd name="T5" fmla="*/ 102 h 1566"/>
                  <a:gd name="T6" fmla="*/ 0 w 949"/>
                  <a:gd name="T7" fmla="*/ 108 h 1566"/>
                </a:gdLst>
                <a:ahLst/>
                <a:cxnLst>
                  <a:cxn ang="0">
                    <a:pos x="T0" y="T1"/>
                  </a:cxn>
                  <a:cxn ang="0">
                    <a:pos x="T2" y="T3"/>
                  </a:cxn>
                  <a:cxn ang="0">
                    <a:pos x="T4" y="T5"/>
                  </a:cxn>
                  <a:cxn ang="0">
                    <a:pos x="T6" y="T7"/>
                  </a:cxn>
                </a:cxnLst>
                <a:rect l="0" t="0" r="r" b="b"/>
                <a:pathLst>
                  <a:path w="949" h="1566">
                    <a:moveTo>
                      <a:pt x="0" y="108"/>
                    </a:moveTo>
                    <a:cubicBezTo>
                      <a:pt x="481" y="1566"/>
                      <a:pt x="481" y="1566"/>
                      <a:pt x="481" y="1566"/>
                    </a:cubicBezTo>
                    <a:cubicBezTo>
                      <a:pt x="949" y="102"/>
                      <a:pt x="949" y="102"/>
                      <a:pt x="949" y="102"/>
                    </a:cubicBezTo>
                    <a:cubicBezTo>
                      <a:pt x="628" y="0"/>
                      <a:pt x="298" y="10"/>
                      <a:pt x="0" y="10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3" name="Freeform 139">
                <a:extLst>
                  <a:ext uri="{FF2B5EF4-FFF2-40B4-BE49-F238E27FC236}">
                    <a16:creationId xmlns:a16="http://schemas.microsoft.com/office/drawing/2014/main" id="{2DFF298A-F200-E537-4F3D-3B7040F76FDA}"/>
                  </a:ext>
                </a:extLst>
              </p:cNvPr>
              <p:cNvSpPr>
                <a:spLocks/>
              </p:cNvSpPr>
              <p:nvPr/>
            </p:nvSpPr>
            <p:spPr bwMode="auto">
              <a:xfrm>
                <a:off x="3264202" y="2732066"/>
                <a:ext cx="1306180" cy="773126"/>
              </a:xfrm>
              <a:custGeom>
                <a:avLst/>
                <a:gdLst>
                  <a:gd name="T0" fmla="*/ 298 w 1536"/>
                  <a:gd name="T1" fmla="*/ 909 h 909"/>
                  <a:gd name="T2" fmla="*/ 1536 w 1536"/>
                  <a:gd name="T3" fmla="*/ 0 h 909"/>
                  <a:gd name="T4" fmla="*/ 0 w 1536"/>
                  <a:gd name="T5" fmla="*/ 8 h 909"/>
                  <a:gd name="T6" fmla="*/ 298 w 1536"/>
                  <a:gd name="T7" fmla="*/ 909 h 909"/>
                </a:gdLst>
                <a:ahLst/>
                <a:cxnLst>
                  <a:cxn ang="0">
                    <a:pos x="T0" y="T1"/>
                  </a:cxn>
                  <a:cxn ang="0">
                    <a:pos x="T2" y="T3"/>
                  </a:cxn>
                  <a:cxn ang="0">
                    <a:pos x="T4" y="T5"/>
                  </a:cxn>
                  <a:cxn ang="0">
                    <a:pos x="T6" y="T7"/>
                  </a:cxn>
                </a:cxnLst>
                <a:rect l="0" t="0" r="r" b="b"/>
                <a:pathLst>
                  <a:path w="1536" h="909">
                    <a:moveTo>
                      <a:pt x="298" y="909"/>
                    </a:moveTo>
                    <a:cubicBezTo>
                      <a:pt x="1536" y="0"/>
                      <a:pt x="1536" y="0"/>
                      <a:pt x="1536" y="0"/>
                    </a:cubicBezTo>
                    <a:cubicBezTo>
                      <a:pt x="0" y="8"/>
                      <a:pt x="0" y="8"/>
                      <a:pt x="0" y="8"/>
                    </a:cubicBezTo>
                    <a:cubicBezTo>
                      <a:pt x="3" y="335"/>
                      <a:pt x="110" y="651"/>
                      <a:pt x="298" y="909"/>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4" name="Freeform 140">
                <a:extLst>
                  <a:ext uri="{FF2B5EF4-FFF2-40B4-BE49-F238E27FC236}">
                    <a16:creationId xmlns:a16="http://schemas.microsoft.com/office/drawing/2014/main" id="{F19293FA-B9BD-9A16-ECC0-6824A8912D6A}"/>
                  </a:ext>
                </a:extLst>
              </p:cNvPr>
              <p:cNvSpPr>
                <a:spLocks/>
              </p:cNvSpPr>
              <p:nvPr/>
            </p:nvSpPr>
            <p:spPr bwMode="auto">
              <a:xfrm>
                <a:off x="4574699" y="1958941"/>
                <a:ext cx="1306180" cy="772406"/>
              </a:xfrm>
              <a:custGeom>
                <a:avLst/>
                <a:gdLst>
                  <a:gd name="T0" fmla="*/ 1237 w 1536"/>
                  <a:gd name="T1" fmla="*/ 0 h 908"/>
                  <a:gd name="T2" fmla="*/ 0 w 1536"/>
                  <a:gd name="T3" fmla="*/ 908 h 908"/>
                  <a:gd name="T4" fmla="*/ 1536 w 1536"/>
                  <a:gd name="T5" fmla="*/ 902 h 908"/>
                  <a:gd name="T6" fmla="*/ 1237 w 1536"/>
                  <a:gd name="T7" fmla="*/ 0 h 908"/>
                </a:gdLst>
                <a:ahLst/>
                <a:cxnLst>
                  <a:cxn ang="0">
                    <a:pos x="T0" y="T1"/>
                  </a:cxn>
                  <a:cxn ang="0">
                    <a:pos x="T2" y="T3"/>
                  </a:cxn>
                  <a:cxn ang="0">
                    <a:pos x="T4" y="T5"/>
                  </a:cxn>
                  <a:cxn ang="0">
                    <a:pos x="T6" y="T7"/>
                  </a:cxn>
                </a:cxnLst>
                <a:rect l="0" t="0" r="r" b="b"/>
                <a:pathLst>
                  <a:path w="1536" h="908">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5" name="Freeform 141">
                <a:extLst>
                  <a:ext uri="{FF2B5EF4-FFF2-40B4-BE49-F238E27FC236}">
                    <a16:creationId xmlns:a16="http://schemas.microsoft.com/office/drawing/2014/main" id="{A5DD4DEA-EB23-7AD8-357F-E8011DD44EF2}"/>
                  </a:ext>
                </a:extLst>
              </p:cNvPr>
              <p:cNvSpPr>
                <a:spLocks/>
              </p:cNvSpPr>
              <p:nvPr/>
            </p:nvSpPr>
            <p:spPr bwMode="auto">
              <a:xfrm>
                <a:off x="4574699" y="2727029"/>
                <a:ext cx="1306900" cy="768806"/>
              </a:xfrm>
              <a:custGeom>
                <a:avLst/>
                <a:gdLst>
                  <a:gd name="T0" fmla="*/ 1462 w 1537"/>
                  <a:gd name="T1" fmla="*/ 474 h 904"/>
                  <a:gd name="T2" fmla="*/ 1536 w 1537"/>
                  <a:gd name="T3" fmla="*/ 0 h 904"/>
                  <a:gd name="T4" fmla="*/ 0 w 1537"/>
                  <a:gd name="T5" fmla="*/ 6 h 904"/>
                  <a:gd name="T6" fmla="*/ 1247 w 1537"/>
                  <a:gd name="T7" fmla="*/ 904 h 904"/>
                  <a:gd name="T8" fmla="*/ 1462 w 1537"/>
                  <a:gd name="T9" fmla="*/ 474 h 904"/>
                </a:gdLst>
                <a:ahLst/>
                <a:cxnLst>
                  <a:cxn ang="0">
                    <a:pos x="T0" y="T1"/>
                  </a:cxn>
                  <a:cxn ang="0">
                    <a:pos x="T2" y="T3"/>
                  </a:cxn>
                  <a:cxn ang="0">
                    <a:pos x="T4" y="T5"/>
                  </a:cxn>
                  <a:cxn ang="0">
                    <a:pos x="T6" y="T7"/>
                  </a:cxn>
                  <a:cxn ang="0">
                    <a:pos x="T8" y="T9"/>
                  </a:cxn>
                </a:cxnLst>
                <a:rect l="0" t="0" r="r" b="b"/>
                <a:pathLst>
                  <a:path w="1537" h="904">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6" name="Freeform 142">
                <a:extLst>
                  <a:ext uri="{FF2B5EF4-FFF2-40B4-BE49-F238E27FC236}">
                    <a16:creationId xmlns:a16="http://schemas.microsoft.com/office/drawing/2014/main" id="{520AC5AB-68D8-6CA1-FD8C-0C2AE3B3900A}"/>
                  </a:ext>
                </a:extLst>
              </p:cNvPr>
              <p:cNvSpPr>
                <a:spLocks/>
              </p:cNvSpPr>
              <p:nvPr/>
            </p:nvSpPr>
            <p:spPr bwMode="auto">
              <a:xfrm>
                <a:off x="4572900" y="1485996"/>
                <a:ext cx="1052790" cy="1244273"/>
              </a:xfrm>
              <a:custGeom>
                <a:avLst/>
                <a:gdLst>
                  <a:gd name="T0" fmla="*/ 468 w 1238"/>
                  <a:gd name="T1" fmla="*/ 0 h 1463"/>
                  <a:gd name="T2" fmla="*/ 0 w 1238"/>
                  <a:gd name="T3" fmla="*/ 1463 h 1463"/>
                  <a:gd name="T4" fmla="*/ 1238 w 1238"/>
                  <a:gd name="T5" fmla="*/ 555 h 1463"/>
                  <a:gd name="T6" fmla="*/ 468 w 1238"/>
                  <a:gd name="T7" fmla="*/ 0 h 1463"/>
                </a:gdLst>
                <a:ahLst/>
                <a:cxnLst>
                  <a:cxn ang="0">
                    <a:pos x="T0" y="T1"/>
                  </a:cxn>
                  <a:cxn ang="0">
                    <a:pos x="T2" y="T3"/>
                  </a:cxn>
                  <a:cxn ang="0">
                    <a:pos x="T4" y="T5"/>
                  </a:cxn>
                  <a:cxn ang="0">
                    <a:pos x="T6" y="T7"/>
                  </a:cxn>
                </a:cxnLst>
                <a:rect l="0" t="0" r="r" b="b"/>
                <a:pathLst>
                  <a:path w="1238" h="1463">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7" name="Freeform 143">
                <a:extLst>
                  <a:ext uri="{FF2B5EF4-FFF2-40B4-BE49-F238E27FC236}">
                    <a16:creationId xmlns:a16="http://schemas.microsoft.com/office/drawing/2014/main" id="{794E2C40-2BC9-808E-0F85-8DAEE5360E5A}"/>
                  </a:ext>
                </a:extLst>
              </p:cNvPr>
              <p:cNvSpPr>
                <a:spLocks/>
              </p:cNvSpPr>
              <p:nvPr/>
            </p:nvSpPr>
            <p:spPr bwMode="auto">
              <a:xfrm>
                <a:off x="4574699" y="2733147"/>
                <a:ext cx="1059268" cy="1240673"/>
              </a:xfrm>
              <a:custGeom>
                <a:avLst/>
                <a:gdLst>
                  <a:gd name="T0" fmla="*/ 1246 w 1246"/>
                  <a:gd name="T1" fmla="*/ 897 h 1459"/>
                  <a:gd name="T2" fmla="*/ 0 w 1246"/>
                  <a:gd name="T3" fmla="*/ 0 h 1459"/>
                  <a:gd name="T4" fmla="*/ 480 w 1246"/>
                  <a:gd name="T5" fmla="*/ 1459 h 1459"/>
                  <a:gd name="T6" fmla="*/ 1246 w 1246"/>
                  <a:gd name="T7" fmla="*/ 897 h 1459"/>
                </a:gdLst>
                <a:ahLst/>
                <a:cxnLst>
                  <a:cxn ang="0">
                    <a:pos x="T0" y="T1"/>
                  </a:cxn>
                  <a:cxn ang="0">
                    <a:pos x="T2" y="T3"/>
                  </a:cxn>
                  <a:cxn ang="0">
                    <a:pos x="T4" y="T5"/>
                  </a:cxn>
                  <a:cxn ang="0">
                    <a:pos x="T6" y="T7"/>
                  </a:cxn>
                </a:cxnLst>
                <a:rect l="0" t="0" r="r" b="b"/>
                <a:pathLst>
                  <a:path w="1246" h="1459">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bg2"/>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8" name="Freeform 144">
                <a:extLst>
                  <a:ext uri="{FF2B5EF4-FFF2-40B4-BE49-F238E27FC236}">
                    <a16:creationId xmlns:a16="http://schemas.microsoft.com/office/drawing/2014/main" id="{7281A91D-D6DF-C8E4-B552-6357986AAE68}"/>
                  </a:ext>
                </a:extLst>
              </p:cNvPr>
              <p:cNvSpPr>
                <a:spLocks/>
              </p:cNvSpPr>
              <p:nvPr/>
            </p:nvSpPr>
            <p:spPr bwMode="auto">
              <a:xfrm>
                <a:off x="4174099" y="2733867"/>
                <a:ext cx="807679" cy="1332815"/>
              </a:xfrm>
              <a:custGeom>
                <a:avLst/>
                <a:gdLst>
                  <a:gd name="T0" fmla="*/ 950 w 950"/>
                  <a:gd name="T1" fmla="*/ 1458 h 1567"/>
                  <a:gd name="T2" fmla="*/ 468 w 950"/>
                  <a:gd name="T3" fmla="*/ 0 h 1567"/>
                  <a:gd name="T4" fmla="*/ 0 w 950"/>
                  <a:gd name="T5" fmla="*/ 1464 h 1567"/>
                  <a:gd name="T6" fmla="*/ 950 w 950"/>
                  <a:gd name="T7" fmla="*/ 1458 h 1567"/>
                </a:gdLst>
                <a:ahLst/>
                <a:cxnLst>
                  <a:cxn ang="0">
                    <a:pos x="T0" y="T1"/>
                  </a:cxn>
                  <a:cxn ang="0">
                    <a:pos x="T2" y="T3"/>
                  </a:cxn>
                  <a:cxn ang="0">
                    <a:pos x="T4" y="T5"/>
                  </a:cxn>
                  <a:cxn ang="0">
                    <a:pos x="T6" y="T7"/>
                  </a:cxn>
                </a:cxnLst>
                <a:rect l="0" t="0" r="r" b="b"/>
                <a:pathLst>
                  <a:path w="950" h="1567">
                    <a:moveTo>
                      <a:pt x="950" y="1458"/>
                    </a:moveTo>
                    <a:cubicBezTo>
                      <a:pt x="468" y="0"/>
                      <a:pt x="468" y="0"/>
                      <a:pt x="468" y="0"/>
                    </a:cubicBezTo>
                    <a:cubicBezTo>
                      <a:pt x="0" y="1464"/>
                      <a:pt x="0" y="1464"/>
                      <a:pt x="0" y="1464"/>
                    </a:cubicBezTo>
                    <a:cubicBezTo>
                      <a:pt x="322" y="1567"/>
                      <a:pt x="652" y="1556"/>
                      <a:pt x="950" y="1458"/>
                    </a:cubicBezTo>
                    <a:close/>
                  </a:path>
                </a:pathLst>
              </a:custGeom>
              <a:solidFill>
                <a:schemeClr val="bg1">
                  <a:lumMod val="85000"/>
                </a:schemeClr>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29" name="Oval 191">
                <a:extLst>
                  <a:ext uri="{FF2B5EF4-FFF2-40B4-BE49-F238E27FC236}">
                    <a16:creationId xmlns:a16="http://schemas.microsoft.com/office/drawing/2014/main" id="{B88F66A4-C7AD-0FAA-E491-20C61B37D5C5}"/>
                  </a:ext>
                </a:extLst>
              </p:cNvPr>
              <p:cNvSpPr>
                <a:spLocks noChangeArrowheads="1"/>
              </p:cNvSpPr>
              <p:nvPr/>
            </p:nvSpPr>
            <p:spPr bwMode="auto">
              <a:xfrm>
                <a:off x="4369541" y="1554021"/>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0" name="Freeform 209">
                <a:extLst>
                  <a:ext uri="{FF2B5EF4-FFF2-40B4-BE49-F238E27FC236}">
                    <a16:creationId xmlns:a16="http://schemas.microsoft.com/office/drawing/2014/main" id="{BBCD3E1B-6B8B-B8DE-5F6F-0CFD63100FF6}"/>
                  </a:ext>
                </a:extLst>
              </p:cNvPr>
              <p:cNvSpPr>
                <a:spLocks/>
              </p:cNvSpPr>
              <p:nvPr/>
            </p:nvSpPr>
            <p:spPr bwMode="auto">
              <a:xfrm>
                <a:off x="3770260" y="1712390"/>
                <a:ext cx="459988" cy="459268"/>
              </a:xfrm>
              <a:custGeom>
                <a:avLst/>
                <a:gdLst>
                  <a:gd name="T0" fmla="*/ 463 w 541"/>
                  <a:gd name="T1" fmla="*/ 130 h 540"/>
                  <a:gd name="T2" fmla="*/ 411 w 541"/>
                  <a:gd name="T3" fmla="*/ 463 h 540"/>
                  <a:gd name="T4" fmla="*/ 78 w 541"/>
                  <a:gd name="T5" fmla="*/ 410 h 540"/>
                  <a:gd name="T6" fmla="*/ 130 w 541"/>
                  <a:gd name="T7" fmla="*/ 77 h 540"/>
                  <a:gd name="T8" fmla="*/ 463 w 541"/>
                  <a:gd name="T9" fmla="*/ 130 h 540"/>
                </a:gdLst>
                <a:ahLst/>
                <a:cxnLst>
                  <a:cxn ang="0">
                    <a:pos x="T0" y="T1"/>
                  </a:cxn>
                  <a:cxn ang="0">
                    <a:pos x="T2" y="T3"/>
                  </a:cxn>
                  <a:cxn ang="0">
                    <a:pos x="T4" y="T5"/>
                  </a:cxn>
                  <a:cxn ang="0">
                    <a:pos x="T6" y="T7"/>
                  </a:cxn>
                  <a:cxn ang="0">
                    <a:pos x="T8" y="T9"/>
                  </a:cxn>
                </a:cxnLst>
                <a:rect l="0" t="0" r="r" b="b"/>
                <a:pathLst>
                  <a:path w="541" h="54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1" name="Freeform 210">
                <a:extLst>
                  <a:ext uri="{FF2B5EF4-FFF2-40B4-BE49-F238E27FC236}">
                    <a16:creationId xmlns:a16="http://schemas.microsoft.com/office/drawing/2014/main" id="{B1B6F141-D0F9-9C71-A7E1-780820BA5DF4}"/>
                  </a:ext>
                </a:extLst>
              </p:cNvPr>
              <p:cNvSpPr>
                <a:spLocks/>
              </p:cNvSpPr>
              <p:nvPr/>
            </p:nvSpPr>
            <p:spPr bwMode="auto">
              <a:xfrm>
                <a:off x="3418969" y="2200452"/>
                <a:ext cx="454949" cy="455309"/>
              </a:xfrm>
              <a:custGeom>
                <a:avLst/>
                <a:gdLst>
                  <a:gd name="T0" fmla="*/ 341 w 535"/>
                  <a:gd name="T1" fmla="*/ 41 h 535"/>
                  <a:gd name="T2" fmla="*/ 494 w 535"/>
                  <a:gd name="T3" fmla="*/ 341 h 535"/>
                  <a:gd name="T4" fmla="*/ 193 w 535"/>
                  <a:gd name="T5" fmla="*/ 494 h 535"/>
                  <a:gd name="T6" fmla="*/ 40 w 535"/>
                  <a:gd name="T7" fmla="*/ 194 h 535"/>
                  <a:gd name="T8" fmla="*/ 341 w 535"/>
                  <a:gd name="T9" fmla="*/ 41 h 535"/>
                </a:gdLst>
                <a:ahLst/>
                <a:cxnLst>
                  <a:cxn ang="0">
                    <a:pos x="T0" y="T1"/>
                  </a:cxn>
                  <a:cxn ang="0">
                    <a:pos x="T2" y="T3"/>
                  </a:cxn>
                  <a:cxn ang="0">
                    <a:pos x="T4" y="T5"/>
                  </a:cxn>
                  <a:cxn ang="0">
                    <a:pos x="T6" y="T7"/>
                  </a:cxn>
                  <a:cxn ang="0">
                    <a:pos x="T8" y="T9"/>
                  </a:cxn>
                </a:cxnLst>
                <a:rect l="0" t="0" r="r" b="b"/>
                <a:pathLst>
                  <a:path w="535" h="535">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2" name="Freeform 211">
                <a:extLst>
                  <a:ext uri="{FF2B5EF4-FFF2-40B4-BE49-F238E27FC236}">
                    <a16:creationId xmlns:a16="http://schemas.microsoft.com/office/drawing/2014/main" id="{6941EA77-535E-27AD-E613-258478204EED}"/>
                  </a:ext>
                </a:extLst>
              </p:cNvPr>
              <p:cNvSpPr>
                <a:spLocks/>
              </p:cNvSpPr>
              <p:nvPr/>
            </p:nvSpPr>
            <p:spPr bwMode="auto">
              <a:xfrm>
                <a:off x="3417170" y="2801893"/>
                <a:ext cx="454949" cy="454949"/>
              </a:xfrm>
              <a:custGeom>
                <a:avLst/>
                <a:gdLst>
                  <a:gd name="T0" fmla="*/ 194 w 535"/>
                  <a:gd name="T1" fmla="*/ 41 h 535"/>
                  <a:gd name="T2" fmla="*/ 495 w 535"/>
                  <a:gd name="T3" fmla="*/ 194 h 535"/>
                  <a:gd name="T4" fmla="*/ 342 w 535"/>
                  <a:gd name="T5" fmla="*/ 494 h 535"/>
                  <a:gd name="T6" fmla="*/ 41 w 535"/>
                  <a:gd name="T7" fmla="*/ 341 h 535"/>
                  <a:gd name="T8" fmla="*/ 194 w 535"/>
                  <a:gd name="T9" fmla="*/ 41 h 535"/>
                </a:gdLst>
                <a:ahLst/>
                <a:cxnLst>
                  <a:cxn ang="0">
                    <a:pos x="T0" y="T1"/>
                  </a:cxn>
                  <a:cxn ang="0">
                    <a:pos x="T2" y="T3"/>
                  </a:cxn>
                  <a:cxn ang="0">
                    <a:pos x="T4" y="T5"/>
                  </a:cxn>
                  <a:cxn ang="0">
                    <a:pos x="T6" y="T7"/>
                  </a:cxn>
                  <a:cxn ang="0">
                    <a:pos x="T8" y="T9"/>
                  </a:cxn>
                </a:cxnLst>
                <a:rect l="0" t="0" r="r" b="b"/>
                <a:pathLst>
                  <a:path w="535" h="535">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3" name="Freeform 212">
                <a:extLst>
                  <a:ext uri="{FF2B5EF4-FFF2-40B4-BE49-F238E27FC236}">
                    <a16:creationId xmlns:a16="http://schemas.microsoft.com/office/drawing/2014/main" id="{7065982F-D2E6-4B89-D089-BCE480F2426C}"/>
                  </a:ext>
                </a:extLst>
              </p:cNvPr>
              <p:cNvSpPr>
                <a:spLocks/>
              </p:cNvSpPr>
              <p:nvPr/>
            </p:nvSpPr>
            <p:spPr bwMode="auto">
              <a:xfrm>
                <a:off x="3767740" y="3286717"/>
                <a:ext cx="459988" cy="460348"/>
              </a:xfrm>
              <a:custGeom>
                <a:avLst/>
                <a:gdLst>
                  <a:gd name="T0" fmla="*/ 78 w 541"/>
                  <a:gd name="T1" fmla="*/ 130 h 541"/>
                  <a:gd name="T2" fmla="*/ 411 w 541"/>
                  <a:gd name="T3" fmla="*/ 77 h 541"/>
                  <a:gd name="T4" fmla="*/ 464 w 541"/>
                  <a:gd name="T5" fmla="*/ 411 h 541"/>
                  <a:gd name="T6" fmla="*/ 131 w 541"/>
                  <a:gd name="T7" fmla="*/ 463 h 541"/>
                  <a:gd name="T8" fmla="*/ 78 w 541"/>
                  <a:gd name="T9" fmla="*/ 130 h 541"/>
                </a:gdLst>
                <a:ahLst/>
                <a:cxnLst>
                  <a:cxn ang="0">
                    <a:pos x="T0" y="T1"/>
                  </a:cxn>
                  <a:cxn ang="0">
                    <a:pos x="T2" y="T3"/>
                  </a:cxn>
                  <a:cxn ang="0">
                    <a:pos x="T4" y="T5"/>
                  </a:cxn>
                  <a:cxn ang="0">
                    <a:pos x="T6" y="T7"/>
                  </a:cxn>
                  <a:cxn ang="0">
                    <a:pos x="T8" y="T9"/>
                  </a:cxn>
                </a:cxnLst>
                <a:rect l="0" t="0" r="r" b="b"/>
                <a:pathLst>
                  <a:path w="541" h="541">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4" name="Oval 213">
                <a:extLst>
                  <a:ext uri="{FF2B5EF4-FFF2-40B4-BE49-F238E27FC236}">
                    <a16:creationId xmlns:a16="http://schemas.microsoft.com/office/drawing/2014/main" id="{868A5E5E-7F5A-DA74-DB6F-16D160B55672}"/>
                  </a:ext>
                </a:extLst>
              </p:cNvPr>
              <p:cNvSpPr>
                <a:spLocks noChangeArrowheads="1"/>
              </p:cNvSpPr>
              <p:nvPr/>
            </p:nvSpPr>
            <p:spPr bwMode="auto">
              <a:xfrm>
                <a:off x="4366301" y="3500155"/>
                <a:ext cx="405639" cy="405640"/>
              </a:xfrm>
              <a:prstGeom prst="ellipse">
                <a:avLst/>
              </a:pr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5" name="Freeform 214">
                <a:extLst>
                  <a:ext uri="{FF2B5EF4-FFF2-40B4-BE49-F238E27FC236}">
                    <a16:creationId xmlns:a16="http://schemas.microsoft.com/office/drawing/2014/main" id="{844B8C3A-648D-72C1-01F3-7BBF1ABD107E}"/>
                  </a:ext>
                </a:extLst>
              </p:cNvPr>
              <p:cNvSpPr>
                <a:spLocks/>
              </p:cNvSpPr>
              <p:nvPr/>
            </p:nvSpPr>
            <p:spPr bwMode="auto">
              <a:xfrm>
                <a:off x="4911233" y="3288516"/>
                <a:ext cx="459988" cy="459988"/>
              </a:xfrm>
              <a:custGeom>
                <a:avLst/>
                <a:gdLst>
                  <a:gd name="T0" fmla="*/ 78 w 541"/>
                  <a:gd name="T1" fmla="*/ 411 h 541"/>
                  <a:gd name="T2" fmla="*/ 131 w 541"/>
                  <a:gd name="T3" fmla="*/ 78 h 541"/>
                  <a:gd name="T4" fmla="*/ 464 w 541"/>
                  <a:gd name="T5" fmla="*/ 130 h 541"/>
                  <a:gd name="T6" fmla="*/ 411 w 541"/>
                  <a:gd name="T7" fmla="*/ 463 h 541"/>
                  <a:gd name="T8" fmla="*/ 78 w 541"/>
                  <a:gd name="T9" fmla="*/ 411 h 541"/>
                </a:gdLst>
                <a:ahLst/>
                <a:cxnLst>
                  <a:cxn ang="0">
                    <a:pos x="T0" y="T1"/>
                  </a:cxn>
                  <a:cxn ang="0">
                    <a:pos x="T2" y="T3"/>
                  </a:cxn>
                  <a:cxn ang="0">
                    <a:pos x="T4" y="T5"/>
                  </a:cxn>
                  <a:cxn ang="0">
                    <a:pos x="T6" y="T7"/>
                  </a:cxn>
                  <a:cxn ang="0">
                    <a:pos x="T8" y="T9"/>
                  </a:cxn>
                </a:cxnLst>
                <a:rect l="0" t="0" r="r" b="b"/>
                <a:pathLst>
                  <a:path w="541" h="541">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6" name="Freeform 215">
                <a:extLst>
                  <a:ext uri="{FF2B5EF4-FFF2-40B4-BE49-F238E27FC236}">
                    <a16:creationId xmlns:a16="http://schemas.microsoft.com/office/drawing/2014/main" id="{1FA5EB00-067C-A3AC-A4F0-723785E22BF2}"/>
                  </a:ext>
                </a:extLst>
              </p:cNvPr>
              <p:cNvSpPr>
                <a:spLocks/>
              </p:cNvSpPr>
              <p:nvPr/>
            </p:nvSpPr>
            <p:spPr bwMode="auto">
              <a:xfrm>
                <a:off x="5268641" y="2805132"/>
                <a:ext cx="454949" cy="454229"/>
              </a:xfrm>
              <a:custGeom>
                <a:avLst/>
                <a:gdLst>
                  <a:gd name="T0" fmla="*/ 194 w 535"/>
                  <a:gd name="T1" fmla="*/ 494 h 534"/>
                  <a:gd name="T2" fmla="*/ 41 w 535"/>
                  <a:gd name="T3" fmla="*/ 193 h 534"/>
                  <a:gd name="T4" fmla="*/ 341 w 535"/>
                  <a:gd name="T5" fmla="*/ 40 h 534"/>
                  <a:gd name="T6" fmla="*/ 494 w 535"/>
                  <a:gd name="T7" fmla="*/ 341 h 534"/>
                  <a:gd name="T8" fmla="*/ 194 w 535"/>
                  <a:gd name="T9" fmla="*/ 494 h 534"/>
                </a:gdLst>
                <a:ahLst/>
                <a:cxnLst>
                  <a:cxn ang="0">
                    <a:pos x="T0" y="T1"/>
                  </a:cxn>
                  <a:cxn ang="0">
                    <a:pos x="T2" y="T3"/>
                  </a:cxn>
                  <a:cxn ang="0">
                    <a:pos x="T4" y="T5"/>
                  </a:cxn>
                  <a:cxn ang="0">
                    <a:pos x="T6" y="T7"/>
                  </a:cxn>
                  <a:cxn ang="0">
                    <a:pos x="T8" y="T9"/>
                  </a:cxn>
                </a:cxnLst>
                <a:rect l="0" t="0" r="r" b="b"/>
                <a:pathLst>
                  <a:path w="535" h="534">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7" name="Freeform 216">
                <a:extLst>
                  <a:ext uri="{FF2B5EF4-FFF2-40B4-BE49-F238E27FC236}">
                    <a16:creationId xmlns:a16="http://schemas.microsoft.com/office/drawing/2014/main" id="{6536F2F6-4ABF-2AD2-DDAD-ACA7784FC631}"/>
                  </a:ext>
                </a:extLst>
              </p:cNvPr>
              <p:cNvSpPr>
                <a:spLocks/>
              </p:cNvSpPr>
              <p:nvPr/>
            </p:nvSpPr>
            <p:spPr bwMode="auto">
              <a:xfrm>
                <a:off x="5269360" y="2202972"/>
                <a:ext cx="454949" cy="455309"/>
              </a:xfrm>
              <a:custGeom>
                <a:avLst/>
                <a:gdLst>
                  <a:gd name="T0" fmla="*/ 341 w 535"/>
                  <a:gd name="T1" fmla="*/ 495 h 535"/>
                  <a:gd name="T2" fmla="*/ 41 w 535"/>
                  <a:gd name="T3" fmla="*/ 342 h 535"/>
                  <a:gd name="T4" fmla="*/ 194 w 535"/>
                  <a:gd name="T5" fmla="*/ 41 h 535"/>
                  <a:gd name="T6" fmla="*/ 494 w 535"/>
                  <a:gd name="T7" fmla="*/ 194 h 535"/>
                  <a:gd name="T8" fmla="*/ 341 w 535"/>
                  <a:gd name="T9" fmla="*/ 495 h 535"/>
                </a:gdLst>
                <a:ahLst/>
                <a:cxnLst>
                  <a:cxn ang="0">
                    <a:pos x="T0" y="T1"/>
                  </a:cxn>
                  <a:cxn ang="0">
                    <a:pos x="T2" y="T3"/>
                  </a:cxn>
                  <a:cxn ang="0">
                    <a:pos x="T4" y="T5"/>
                  </a:cxn>
                  <a:cxn ang="0">
                    <a:pos x="T6" y="T7"/>
                  </a:cxn>
                  <a:cxn ang="0">
                    <a:pos x="T8" y="T9"/>
                  </a:cxn>
                </a:cxnLst>
                <a:rect l="0" t="0" r="r" b="b"/>
                <a:pathLst>
                  <a:path w="535" h="535">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8" name="Freeform 217">
                <a:extLst>
                  <a:ext uri="{FF2B5EF4-FFF2-40B4-BE49-F238E27FC236}">
                    <a16:creationId xmlns:a16="http://schemas.microsoft.com/office/drawing/2014/main" id="{C390AC2E-DB86-5300-B889-2BED607C15CA}"/>
                  </a:ext>
                </a:extLst>
              </p:cNvPr>
              <p:cNvSpPr>
                <a:spLocks/>
              </p:cNvSpPr>
              <p:nvPr/>
            </p:nvSpPr>
            <p:spPr bwMode="auto">
              <a:xfrm>
                <a:off x="4913752" y="1713829"/>
                <a:ext cx="460348" cy="459628"/>
              </a:xfrm>
              <a:custGeom>
                <a:avLst/>
                <a:gdLst>
                  <a:gd name="T0" fmla="*/ 464 w 541"/>
                  <a:gd name="T1" fmla="*/ 410 h 540"/>
                  <a:gd name="T2" fmla="*/ 131 w 541"/>
                  <a:gd name="T3" fmla="*/ 463 h 540"/>
                  <a:gd name="T4" fmla="*/ 78 w 541"/>
                  <a:gd name="T5" fmla="*/ 130 h 540"/>
                  <a:gd name="T6" fmla="*/ 411 w 541"/>
                  <a:gd name="T7" fmla="*/ 77 h 540"/>
                  <a:gd name="T8" fmla="*/ 464 w 541"/>
                  <a:gd name="T9" fmla="*/ 410 h 540"/>
                </a:gdLst>
                <a:ahLst/>
                <a:cxnLst>
                  <a:cxn ang="0">
                    <a:pos x="T0" y="T1"/>
                  </a:cxn>
                  <a:cxn ang="0">
                    <a:pos x="T2" y="T3"/>
                  </a:cxn>
                  <a:cxn ang="0">
                    <a:pos x="T4" y="T5"/>
                  </a:cxn>
                  <a:cxn ang="0">
                    <a:pos x="T6" y="T7"/>
                  </a:cxn>
                  <a:cxn ang="0">
                    <a:pos x="T8" y="T9"/>
                  </a:cxn>
                </a:cxnLst>
                <a:rect l="0" t="0" r="r" b="b"/>
                <a:pathLst>
                  <a:path w="541" h="54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39" name="Freeform 912">
                <a:extLst>
                  <a:ext uri="{FF2B5EF4-FFF2-40B4-BE49-F238E27FC236}">
                    <a16:creationId xmlns:a16="http://schemas.microsoft.com/office/drawing/2014/main" id="{786D7EB1-8F58-49CF-56FA-09F16280ABC8}"/>
                  </a:ext>
                </a:extLst>
              </p:cNvPr>
              <p:cNvSpPr>
                <a:spLocks/>
              </p:cNvSpPr>
              <p:nvPr/>
            </p:nvSpPr>
            <p:spPr bwMode="auto">
              <a:xfrm>
                <a:off x="3910179" y="2033807"/>
                <a:ext cx="1323643" cy="1396880"/>
              </a:xfrm>
              <a:custGeom>
                <a:avLst/>
                <a:gdLst>
                  <a:gd name="T0" fmla="*/ 1668 w 1790"/>
                  <a:gd name="T1" fmla="*/ 1066 h 1889"/>
                  <a:gd name="T2" fmla="*/ 1678 w 1790"/>
                  <a:gd name="T3" fmla="*/ 954 h 1889"/>
                  <a:gd name="T4" fmla="*/ 1668 w 1790"/>
                  <a:gd name="T5" fmla="*/ 841 h 1889"/>
                  <a:gd name="T6" fmla="*/ 1790 w 1790"/>
                  <a:gd name="T7" fmla="*/ 664 h 1889"/>
                  <a:gd name="T8" fmla="*/ 1584 w 1790"/>
                  <a:gd name="T9" fmla="*/ 580 h 1889"/>
                  <a:gd name="T10" fmla="*/ 1464 w 1790"/>
                  <a:gd name="T11" fmla="*/ 412 h 1889"/>
                  <a:gd name="T12" fmla="*/ 1454 w 1790"/>
                  <a:gd name="T13" fmla="*/ 187 h 1889"/>
                  <a:gd name="T14" fmla="*/ 1240 w 1790"/>
                  <a:gd name="T15" fmla="*/ 243 h 1889"/>
                  <a:gd name="T16" fmla="*/ 1044 w 1790"/>
                  <a:gd name="T17" fmla="*/ 177 h 1889"/>
                  <a:gd name="T18" fmla="*/ 895 w 1790"/>
                  <a:gd name="T19" fmla="*/ 0 h 1889"/>
                  <a:gd name="T20" fmla="*/ 765 w 1790"/>
                  <a:gd name="T21" fmla="*/ 177 h 1889"/>
                  <a:gd name="T22" fmla="*/ 569 w 1790"/>
                  <a:gd name="T23" fmla="*/ 243 h 1889"/>
                  <a:gd name="T24" fmla="*/ 345 w 1790"/>
                  <a:gd name="T25" fmla="*/ 177 h 1889"/>
                  <a:gd name="T26" fmla="*/ 335 w 1790"/>
                  <a:gd name="T27" fmla="*/ 402 h 1889"/>
                  <a:gd name="T28" fmla="*/ 214 w 1790"/>
                  <a:gd name="T29" fmla="*/ 571 h 1889"/>
                  <a:gd name="T30" fmla="*/ 0 w 1790"/>
                  <a:gd name="T31" fmla="*/ 645 h 1889"/>
                  <a:gd name="T32" fmla="*/ 122 w 1790"/>
                  <a:gd name="T33" fmla="*/ 832 h 1889"/>
                  <a:gd name="T34" fmla="*/ 113 w 1790"/>
                  <a:gd name="T35" fmla="*/ 954 h 1889"/>
                  <a:gd name="T36" fmla="*/ 122 w 1790"/>
                  <a:gd name="T37" fmla="*/ 1047 h 1889"/>
                  <a:gd name="T38" fmla="*/ 0 w 1790"/>
                  <a:gd name="T39" fmla="*/ 1226 h 1889"/>
                  <a:gd name="T40" fmla="*/ 195 w 1790"/>
                  <a:gd name="T41" fmla="*/ 1309 h 1889"/>
                  <a:gd name="T42" fmla="*/ 327 w 1790"/>
                  <a:gd name="T43" fmla="*/ 1488 h 1889"/>
                  <a:gd name="T44" fmla="*/ 335 w 1790"/>
                  <a:gd name="T45" fmla="*/ 1702 h 1889"/>
                  <a:gd name="T46" fmla="*/ 530 w 1790"/>
                  <a:gd name="T47" fmla="*/ 1647 h 1889"/>
                  <a:gd name="T48" fmla="*/ 755 w 1790"/>
                  <a:gd name="T49" fmla="*/ 1721 h 1889"/>
                  <a:gd name="T50" fmla="*/ 886 w 1790"/>
                  <a:gd name="T51" fmla="*/ 1889 h 1889"/>
                  <a:gd name="T52" fmla="*/ 1016 w 1790"/>
                  <a:gd name="T53" fmla="*/ 1729 h 1889"/>
                  <a:gd name="T54" fmla="*/ 1240 w 1790"/>
                  <a:gd name="T55" fmla="*/ 1655 h 1889"/>
                  <a:gd name="T56" fmla="*/ 1435 w 1790"/>
                  <a:gd name="T57" fmla="*/ 1711 h 1889"/>
                  <a:gd name="T58" fmla="*/ 1444 w 1790"/>
                  <a:gd name="T59" fmla="*/ 1506 h 1889"/>
                  <a:gd name="T60" fmla="*/ 1584 w 1790"/>
                  <a:gd name="T61" fmla="*/ 1319 h 1889"/>
                  <a:gd name="T62" fmla="*/ 1781 w 1790"/>
                  <a:gd name="T63" fmla="*/ 1244 h 1889"/>
                  <a:gd name="T64" fmla="*/ 1668 w 1790"/>
                  <a:gd name="T65" fmla="*/ 1066 h 1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0" h="1889">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bg1"/>
              </a:solidFill>
              <a:ln>
                <a:noFill/>
              </a:ln>
              <a:effectLst>
                <a:outerShdw blurRad="812800" sx="116000" sy="116000" algn="ctr" rotWithShape="0">
                  <a:prstClr val="black">
                    <a:alpha val="16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0" name="Freeform 831">
                <a:extLst>
                  <a:ext uri="{FF2B5EF4-FFF2-40B4-BE49-F238E27FC236}">
                    <a16:creationId xmlns:a16="http://schemas.microsoft.com/office/drawing/2014/main" id="{F962C5CF-B092-6D50-1A1F-667E06D97E8D}"/>
                  </a:ext>
                </a:extLst>
              </p:cNvPr>
              <p:cNvSpPr>
                <a:spLocks/>
              </p:cNvSpPr>
              <p:nvPr/>
            </p:nvSpPr>
            <p:spPr bwMode="auto">
              <a:xfrm>
                <a:off x="4432491" y="2254751"/>
                <a:ext cx="270442" cy="53653"/>
              </a:xfrm>
              <a:custGeom>
                <a:avLst/>
                <a:gdLst>
                  <a:gd name="T0" fmla="*/ 490 w 947"/>
                  <a:gd name="T1" fmla="*/ 0 h 188"/>
                  <a:gd name="T2" fmla="*/ 0 w 947"/>
                  <a:gd name="T3" fmla="*/ 73 h 188"/>
                  <a:gd name="T4" fmla="*/ 38 w 947"/>
                  <a:gd name="T5" fmla="*/ 188 h 188"/>
                  <a:gd name="T6" fmla="*/ 488 w 947"/>
                  <a:gd name="T7" fmla="*/ 122 h 188"/>
                  <a:gd name="T8" fmla="*/ 911 w 947"/>
                  <a:gd name="T9" fmla="*/ 181 h 188"/>
                  <a:gd name="T10" fmla="*/ 947 w 947"/>
                  <a:gd name="T11" fmla="*/ 65 h 188"/>
                  <a:gd name="T12" fmla="*/ 490 w 947"/>
                  <a:gd name="T13" fmla="*/ 0 h 188"/>
                </a:gdLst>
                <a:ahLst/>
                <a:cxnLst>
                  <a:cxn ang="0">
                    <a:pos x="T0" y="T1"/>
                  </a:cxn>
                  <a:cxn ang="0">
                    <a:pos x="T2" y="T3"/>
                  </a:cxn>
                  <a:cxn ang="0">
                    <a:pos x="T4" y="T5"/>
                  </a:cxn>
                  <a:cxn ang="0">
                    <a:pos x="T6" y="T7"/>
                  </a:cxn>
                  <a:cxn ang="0">
                    <a:pos x="T8" y="T9"/>
                  </a:cxn>
                  <a:cxn ang="0">
                    <a:pos x="T10" y="T11"/>
                  </a:cxn>
                  <a:cxn ang="0">
                    <a:pos x="T12" y="T13"/>
                  </a:cxn>
                </a:cxnLst>
                <a:rect l="0" t="0" r="r" b="b"/>
                <a:pathLst>
                  <a:path w="947" h="188">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1" name="Freeform 832">
                <a:extLst>
                  <a:ext uri="{FF2B5EF4-FFF2-40B4-BE49-F238E27FC236}">
                    <a16:creationId xmlns:a16="http://schemas.microsoft.com/office/drawing/2014/main" id="{1FD154CD-3CE3-F247-D649-00285C2B5A62}"/>
                  </a:ext>
                </a:extLst>
              </p:cNvPr>
              <p:cNvSpPr>
                <a:spLocks/>
              </p:cNvSpPr>
              <p:nvPr/>
            </p:nvSpPr>
            <p:spPr bwMode="auto">
              <a:xfrm>
                <a:off x="4717797" y="2279886"/>
                <a:ext cx="228872" cy="178723"/>
              </a:xfrm>
              <a:custGeom>
                <a:avLst/>
                <a:gdLst>
                  <a:gd name="T0" fmla="*/ 40 w 802"/>
                  <a:gd name="T1" fmla="*/ 0 h 626"/>
                  <a:gd name="T2" fmla="*/ 0 w 802"/>
                  <a:gd name="T3" fmla="*/ 121 h 626"/>
                  <a:gd name="T4" fmla="*/ 707 w 802"/>
                  <a:gd name="T5" fmla="*/ 626 h 626"/>
                  <a:gd name="T6" fmla="*/ 802 w 802"/>
                  <a:gd name="T7" fmla="*/ 556 h 626"/>
                  <a:gd name="T8" fmla="*/ 40 w 802"/>
                  <a:gd name="T9" fmla="*/ 0 h 626"/>
                </a:gdLst>
                <a:ahLst/>
                <a:cxnLst>
                  <a:cxn ang="0">
                    <a:pos x="T0" y="T1"/>
                  </a:cxn>
                  <a:cxn ang="0">
                    <a:pos x="T2" y="T3"/>
                  </a:cxn>
                  <a:cxn ang="0">
                    <a:pos x="T4" y="T5"/>
                  </a:cxn>
                  <a:cxn ang="0">
                    <a:pos x="T6" y="T7"/>
                  </a:cxn>
                  <a:cxn ang="0">
                    <a:pos x="T8" y="T9"/>
                  </a:cxn>
                </a:cxnLst>
                <a:rect l="0" t="0" r="r" b="b"/>
                <a:pathLst>
                  <a:path w="802" h="626">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2" name="Freeform 833">
                <a:extLst>
                  <a:ext uri="{FF2B5EF4-FFF2-40B4-BE49-F238E27FC236}">
                    <a16:creationId xmlns:a16="http://schemas.microsoft.com/office/drawing/2014/main" id="{3A87E359-78F3-428D-0C37-FBD1627C3981}"/>
                  </a:ext>
                </a:extLst>
              </p:cNvPr>
              <p:cNvSpPr>
                <a:spLocks/>
              </p:cNvSpPr>
              <p:nvPr/>
            </p:nvSpPr>
            <p:spPr bwMode="auto">
              <a:xfrm>
                <a:off x="4191056" y="2282423"/>
                <a:ext cx="228631" cy="181260"/>
              </a:xfrm>
              <a:custGeom>
                <a:avLst/>
                <a:gdLst>
                  <a:gd name="T0" fmla="*/ 763 w 801"/>
                  <a:gd name="T1" fmla="*/ 0 h 635"/>
                  <a:gd name="T2" fmla="*/ 0 w 801"/>
                  <a:gd name="T3" fmla="*/ 564 h 635"/>
                  <a:gd name="T4" fmla="*/ 99 w 801"/>
                  <a:gd name="T5" fmla="*/ 635 h 635"/>
                  <a:gd name="T6" fmla="*/ 801 w 801"/>
                  <a:gd name="T7" fmla="*/ 118 h 635"/>
                  <a:gd name="T8" fmla="*/ 763 w 801"/>
                  <a:gd name="T9" fmla="*/ 0 h 635"/>
                </a:gdLst>
                <a:ahLst/>
                <a:cxnLst>
                  <a:cxn ang="0">
                    <a:pos x="T0" y="T1"/>
                  </a:cxn>
                  <a:cxn ang="0">
                    <a:pos x="T2" y="T3"/>
                  </a:cxn>
                  <a:cxn ang="0">
                    <a:pos x="T4" y="T5"/>
                  </a:cxn>
                  <a:cxn ang="0">
                    <a:pos x="T6" y="T7"/>
                  </a:cxn>
                  <a:cxn ang="0">
                    <a:pos x="T8" y="T9"/>
                  </a:cxn>
                </a:cxnLst>
                <a:rect l="0" t="0" r="r" b="b"/>
                <a:pathLst>
                  <a:path w="801" h="635">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3" name="Freeform 834">
                <a:extLst>
                  <a:ext uri="{FF2B5EF4-FFF2-40B4-BE49-F238E27FC236}">
                    <a16:creationId xmlns:a16="http://schemas.microsoft.com/office/drawing/2014/main" id="{7038EA15-82A3-65CF-EDBB-C6F5868878AE}"/>
                  </a:ext>
                </a:extLst>
              </p:cNvPr>
              <p:cNvSpPr>
                <a:spLocks/>
              </p:cNvSpPr>
              <p:nvPr/>
            </p:nvSpPr>
            <p:spPr bwMode="auto">
              <a:xfrm>
                <a:off x="4935550" y="2459939"/>
                <a:ext cx="113712" cy="256665"/>
              </a:xfrm>
              <a:custGeom>
                <a:avLst/>
                <a:gdLst>
                  <a:gd name="T0" fmla="*/ 97 w 398"/>
                  <a:gd name="T1" fmla="*/ 0 h 899"/>
                  <a:gd name="T2" fmla="*/ 0 w 398"/>
                  <a:gd name="T3" fmla="*/ 71 h 899"/>
                  <a:gd name="T4" fmla="*/ 275 w 398"/>
                  <a:gd name="T5" fmla="*/ 899 h 899"/>
                  <a:gd name="T6" fmla="*/ 398 w 398"/>
                  <a:gd name="T7" fmla="*/ 898 h 899"/>
                  <a:gd name="T8" fmla="*/ 97 w 398"/>
                  <a:gd name="T9" fmla="*/ 0 h 899"/>
                </a:gdLst>
                <a:ahLst/>
                <a:cxnLst>
                  <a:cxn ang="0">
                    <a:pos x="T0" y="T1"/>
                  </a:cxn>
                  <a:cxn ang="0">
                    <a:pos x="T2" y="T3"/>
                  </a:cxn>
                  <a:cxn ang="0">
                    <a:pos x="T4" y="T5"/>
                  </a:cxn>
                  <a:cxn ang="0">
                    <a:pos x="T6" y="T7"/>
                  </a:cxn>
                  <a:cxn ang="0">
                    <a:pos x="T8" y="T9"/>
                  </a:cxn>
                </a:cxnLst>
                <a:rect l="0" t="0" r="r" b="b"/>
                <a:pathLst>
                  <a:path w="398" h="899">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4" name="Freeform 835">
                <a:extLst>
                  <a:ext uri="{FF2B5EF4-FFF2-40B4-BE49-F238E27FC236}">
                    <a16:creationId xmlns:a16="http://schemas.microsoft.com/office/drawing/2014/main" id="{7C05166C-C6D9-CE9A-BE03-EF9ADAE5F5E5}"/>
                  </a:ext>
                </a:extLst>
              </p:cNvPr>
              <p:cNvSpPr>
                <a:spLocks/>
              </p:cNvSpPr>
              <p:nvPr/>
            </p:nvSpPr>
            <p:spPr bwMode="auto">
              <a:xfrm>
                <a:off x="4094739" y="2461992"/>
                <a:ext cx="109965" cy="261860"/>
              </a:xfrm>
              <a:custGeom>
                <a:avLst/>
                <a:gdLst>
                  <a:gd name="T0" fmla="*/ 281 w 385"/>
                  <a:gd name="T1" fmla="*/ 0 h 917"/>
                  <a:gd name="T2" fmla="*/ 73 w 385"/>
                  <a:gd name="T3" fmla="*/ 433 h 917"/>
                  <a:gd name="T4" fmla="*/ 0 w 385"/>
                  <a:gd name="T5" fmla="*/ 917 h 917"/>
                  <a:gd name="T6" fmla="*/ 119 w 385"/>
                  <a:gd name="T7" fmla="*/ 917 h 917"/>
                  <a:gd name="T8" fmla="*/ 385 w 385"/>
                  <a:gd name="T9" fmla="*/ 77 h 917"/>
                  <a:gd name="T10" fmla="*/ 281 w 385"/>
                  <a:gd name="T11" fmla="*/ 0 h 917"/>
                </a:gdLst>
                <a:ahLst/>
                <a:cxnLst>
                  <a:cxn ang="0">
                    <a:pos x="T0" y="T1"/>
                  </a:cxn>
                  <a:cxn ang="0">
                    <a:pos x="T2" y="T3"/>
                  </a:cxn>
                  <a:cxn ang="0">
                    <a:pos x="T4" y="T5"/>
                  </a:cxn>
                  <a:cxn ang="0">
                    <a:pos x="T6" y="T7"/>
                  </a:cxn>
                  <a:cxn ang="0">
                    <a:pos x="T8" y="T9"/>
                  </a:cxn>
                  <a:cxn ang="0">
                    <a:pos x="T10" y="T11"/>
                  </a:cxn>
                </a:cxnLst>
                <a:rect l="0" t="0" r="r" b="b"/>
                <a:pathLst>
                  <a:path w="385" h="917">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5" name="Freeform 836">
                <a:extLst>
                  <a:ext uri="{FF2B5EF4-FFF2-40B4-BE49-F238E27FC236}">
                    <a16:creationId xmlns:a16="http://schemas.microsoft.com/office/drawing/2014/main" id="{773F55E4-0C06-8E00-EF5B-A13191154342}"/>
                  </a:ext>
                </a:extLst>
              </p:cNvPr>
              <p:cNvSpPr>
                <a:spLocks/>
              </p:cNvSpPr>
              <p:nvPr/>
            </p:nvSpPr>
            <p:spPr bwMode="auto">
              <a:xfrm>
                <a:off x="4938447" y="2741738"/>
                <a:ext cx="110811" cy="258478"/>
              </a:xfrm>
              <a:custGeom>
                <a:avLst/>
                <a:gdLst>
                  <a:gd name="T0" fmla="*/ 388 w 388"/>
                  <a:gd name="T1" fmla="*/ 0 h 905"/>
                  <a:gd name="T2" fmla="*/ 266 w 388"/>
                  <a:gd name="T3" fmla="*/ 0 h 905"/>
                  <a:gd name="T4" fmla="*/ 0 w 388"/>
                  <a:gd name="T5" fmla="*/ 836 h 905"/>
                  <a:gd name="T6" fmla="*/ 96 w 388"/>
                  <a:gd name="T7" fmla="*/ 905 h 905"/>
                  <a:gd name="T8" fmla="*/ 305 w 388"/>
                  <a:gd name="T9" fmla="*/ 465 h 905"/>
                  <a:gd name="T10" fmla="*/ 305 w 388"/>
                  <a:gd name="T11" fmla="*/ 464 h 905"/>
                  <a:gd name="T12" fmla="*/ 305 w 388"/>
                  <a:gd name="T13" fmla="*/ 464 h 905"/>
                  <a:gd name="T14" fmla="*/ 305 w 388"/>
                  <a:gd name="T15" fmla="*/ 464 h 905"/>
                  <a:gd name="T16" fmla="*/ 388 w 388"/>
                  <a:gd name="T17"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905">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6" name="Freeform 837">
                <a:extLst>
                  <a:ext uri="{FF2B5EF4-FFF2-40B4-BE49-F238E27FC236}">
                    <a16:creationId xmlns:a16="http://schemas.microsoft.com/office/drawing/2014/main" id="{9672CCD1-D00D-9A46-FCC0-17257EC982A0}"/>
                  </a:ext>
                </a:extLst>
              </p:cNvPr>
              <p:cNvSpPr>
                <a:spLocks/>
              </p:cNvSpPr>
              <p:nvPr/>
            </p:nvSpPr>
            <p:spPr bwMode="auto">
              <a:xfrm>
                <a:off x="4094742" y="2747174"/>
                <a:ext cx="113108" cy="259322"/>
              </a:xfrm>
              <a:custGeom>
                <a:avLst/>
                <a:gdLst>
                  <a:gd name="T0" fmla="*/ 119 w 396"/>
                  <a:gd name="T1" fmla="*/ 0 h 908"/>
                  <a:gd name="T2" fmla="*/ 119 w 396"/>
                  <a:gd name="T3" fmla="*/ 0 h 908"/>
                  <a:gd name="T4" fmla="*/ 0 w 396"/>
                  <a:gd name="T5" fmla="*/ 1 h 908"/>
                  <a:gd name="T6" fmla="*/ 298 w 396"/>
                  <a:gd name="T7" fmla="*/ 908 h 908"/>
                  <a:gd name="T8" fmla="*/ 396 w 396"/>
                  <a:gd name="T9" fmla="*/ 835 h 908"/>
                  <a:gd name="T10" fmla="*/ 119 w 396"/>
                  <a:gd name="T11" fmla="*/ 0 h 908"/>
                </a:gdLst>
                <a:ahLst/>
                <a:cxnLst>
                  <a:cxn ang="0">
                    <a:pos x="T0" y="T1"/>
                  </a:cxn>
                  <a:cxn ang="0">
                    <a:pos x="T2" y="T3"/>
                  </a:cxn>
                  <a:cxn ang="0">
                    <a:pos x="T4" y="T5"/>
                  </a:cxn>
                  <a:cxn ang="0">
                    <a:pos x="T6" y="T7"/>
                  </a:cxn>
                  <a:cxn ang="0">
                    <a:pos x="T8" y="T9"/>
                  </a:cxn>
                  <a:cxn ang="0">
                    <a:pos x="T10" y="T11"/>
                  </a:cxn>
                </a:cxnLst>
                <a:rect l="0" t="0" r="r" b="b"/>
                <a:pathLst>
                  <a:path w="396" h="908">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7" name="Freeform 838">
                <a:extLst>
                  <a:ext uri="{FF2B5EF4-FFF2-40B4-BE49-F238E27FC236}">
                    <a16:creationId xmlns:a16="http://schemas.microsoft.com/office/drawing/2014/main" id="{C81B3416-F275-E463-1AE1-6552A923069A}"/>
                  </a:ext>
                </a:extLst>
              </p:cNvPr>
              <p:cNvSpPr>
                <a:spLocks/>
              </p:cNvSpPr>
              <p:nvPr/>
            </p:nvSpPr>
            <p:spPr bwMode="auto">
              <a:xfrm>
                <a:off x="4720940" y="3001909"/>
                <a:ext cx="227785" cy="179328"/>
              </a:xfrm>
              <a:custGeom>
                <a:avLst/>
                <a:gdLst>
                  <a:gd name="T0" fmla="*/ 708 w 798"/>
                  <a:gd name="T1" fmla="*/ 0 h 628"/>
                  <a:gd name="T2" fmla="*/ 0 w 798"/>
                  <a:gd name="T3" fmla="*/ 518 h 628"/>
                  <a:gd name="T4" fmla="*/ 35 w 798"/>
                  <a:gd name="T5" fmla="*/ 628 h 628"/>
                  <a:gd name="T6" fmla="*/ 798 w 798"/>
                  <a:gd name="T7" fmla="*/ 66 h 628"/>
                  <a:gd name="T8" fmla="*/ 708 w 798"/>
                  <a:gd name="T9" fmla="*/ 0 h 628"/>
                  <a:gd name="T10" fmla="*/ 708 w 798"/>
                  <a:gd name="T11" fmla="*/ 0 h 628"/>
                </a:gdLst>
                <a:ahLst/>
                <a:cxnLst>
                  <a:cxn ang="0">
                    <a:pos x="T0" y="T1"/>
                  </a:cxn>
                  <a:cxn ang="0">
                    <a:pos x="T2" y="T3"/>
                  </a:cxn>
                  <a:cxn ang="0">
                    <a:pos x="T4" y="T5"/>
                  </a:cxn>
                  <a:cxn ang="0">
                    <a:pos x="T6" y="T7"/>
                  </a:cxn>
                  <a:cxn ang="0">
                    <a:pos x="T8" y="T9"/>
                  </a:cxn>
                  <a:cxn ang="0">
                    <a:pos x="T10" y="T11"/>
                  </a:cxn>
                </a:cxnLst>
                <a:rect l="0" t="0" r="r" b="b"/>
                <a:pathLst>
                  <a:path w="798" h="628">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8" name="Freeform 839">
                <a:extLst>
                  <a:ext uri="{FF2B5EF4-FFF2-40B4-BE49-F238E27FC236}">
                    <a16:creationId xmlns:a16="http://schemas.microsoft.com/office/drawing/2014/main" id="{A053D9D6-DB8A-8176-D6D7-C7638350895C}"/>
                  </a:ext>
                </a:extLst>
              </p:cNvPr>
              <p:cNvSpPr>
                <a:spLocks/>
              </p:cNvSpPr>
              <p:nvPr/>
            </p:nvSpPr>
            <p:spPr bwMode="auto">
              <a:xfrm>
                <a:off x="4193596" y="3003842"/>
                <a:ext cx="231288" cy="179328"/>
              </a:xfrm>
              <a:custGeom>
                <a:avLst/>
                <a:gdLst>
                  <a:gd name="T0" fmla="*/ 98 w 810"/>
                  <a:gd name="T1" fmla="*/ 0 h 628"/>
                  <a:gd name="T2" fmla="*/ 98 w 810"/>
                  <a:gd name="T3" fmla="*/ 0 h 628"/>
                  <a:gd name="T4" fmla="*/ 0 w 810"/>
                  <a:gd name="T5" fmla="*/ 73 h 628"/>
                  <a:gd name="T6" fmla="*/ 773 w 810"/>
                  <a:gd name="T7" fmla="*/ 628 h 628"/>
                  <a:gd name="T8" fmla="*/ 810 w 810"/>
                  <a:gd name="T9" fmla="*/ 514 h 628"/>
                  <a:gd name="T10" fmla="*/ 98 w 810"/>
                  <a:gd name="T11" fmla="*/ 0 h 628"/>
                </a:gdLst>
                <a:ahLst/>
                <a:cxnLst>
                  <a:cxn ang="0">
                    <a:pos x="T0" y="T1"/>
                  </a:cxn>
                  <a:cxn ang="0">
                    <a:pos x="T2" y="T3"/>
                  </a:cxn>
                  <a:cxn ang="0">
                    <a:pos x="T4" y="T5"/>
                  </a:cxn>
                  <a:cxn ang="0">
                    <a:pos x="T6" y="T7"/>
                  </a:cxn>
                  <a:cxn ang="0">
                    <a:pos x="T8" y="T9"/>
                  </a:cxn>
                  <a:cxn ang="0">
                    <a:pos x="T10" y="T11"/>
                  </a:cxn>
                </a:cxnLst>
                <a:rect l="0" t="0" r="r" b="b"/>
                <a:pathLst>
                  <a:path w="810" h="628">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sp>
            <p:nvSpPr>
              <p:cNvPr id="49" name="Freeform 840">
                <a:extLst>
                  <a:ext uri="{FF2B5EF4-FFF2-40B4-BE49-F238E27FC236}">
                    <a16:creationId xmlns:a16="http://schemas.microsoft.com/office/drawing/2014/main" id="{08E614E7-462A-0296-8998-978813C2AA22}"/>
                  </a:ext>
                </a:extLst>
              </p:cNvPr>
              <p:cNvSpPr>
                <a:spLocks/>
              </p:cNvSpPr>
              <p:nvPr/>
            </p:nvSpPr>
            <p:spPr bwMode="auto">
              <a:xfrm>
                <a:off x="4437686" y="3157542"/>
                <a:ext cx="269837" cy="52203"/>
              </a:xfrm>
              <a:custGeom>
                <a:avLst/>
                <a:gdLst>
                  <a:gd name="T0" fmla="*/ 908 w 945"/>
                  <a:gd name="T1" fmla="*/ 0 h 183"/>
                  <a:gd name="T2" fmla="*/ 469 w 945"/>
                  <a:gd name="T3" fmla="*/ 63 h 183"/>
                  <a:gd name="T4" fmla="*/ 38 w 945"/>
                  <a:gd name="T5" fmla="*/ 2 h 183"/>
                  <a:gd name="T6" fmla="*/ 38 w 945"/>
                  <a:gd name="T7" fmla="*/ 2 h 183"/>
                  <a:gd name="T8" fmla="*/ 0 w 945"/>
                  <a:gd name="T9" fmla="*/ 121 h 183"/>
                  <a:gd name="T10" fmla="*/ 472 w 945"/>
                  <a:gd name="T11" fmla="*/ 183 h 183"/>
                  <a:gd name="T12" fmla="*/ 945 w 945"/>
                  <a:gd name="T13" fmla="*/ 113 h 183"/>
                  <a:gd name="T14" fmla="*/ 908 w 945"/>
                  <a:gd name="T15" fmla="*/ 0 h 183"/>
                  <a:gd name="T16" fmla="*/ 908 w 945"/>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5" h="183">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vert="horz" wrap="square" lIns="68580" tIns="34290" rIns="68580" bIns="34290" numCol="1" anchor="t" anchorCtr="0" compatLnSpc="1">
                <a:prstTxWarp prst="textNoShape">
                  <a:avLst/>
                </a:prstTxWarp>
              </a:bodyPr>
              <a:lstStyle/>
              <a:p>
                <a:endParaRPr lang="en-US" sz="1350" dirty="0">
                  <a:latin typeface="Public Sans" pitchFamily="2" charset="0"/>
                </a:endParaRPr>
              </a:p>
            </p:txBody>
          </p:sp>
        </p:grpSp>
      </p:grpSp>
      <p:sp>
        <p:nvSpPr>
          <p:cNvPr id="74" name="Text Placeholder 16">
            <a:extLst>
              <a:ext uri="{FF2B5EF4-FFF2-40B4-BE49-F238E27FC236}">
                <a16:creationId xmlns:a16="http://schemas.microsoft.com/office/drawing/2014/main" id="{A35C384A-DF0E-1927-1BEA-DECA4861CDB7}"/>
              </a:ext>
            </a:extLst>
          </p:cNvPr>
          <p:cNvSpPr>
            <a:spLocks noGrp="1"/>
          </p:cNvSpPr>
          <p:nvPr>
            <p:ph type="body" sz="quarter" idx="15"/>
          </p:nvPr>
        </p:nvSpPr>
        <p:spPr>
          <a:xfrm>
            <a:off x="562709" y="121959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5" name="Text Placeholder 16">
            <a:extLst>
              <a:ext uri="{FF2B5EF4-FFF2-40B4-BE49-F238E27FC236}">
                <a16:creationId xmlns:a16="http://schemas.microsoft.com/office/drawing/2014/main" id="{52BBCA22-55D6-BD61-B969-09A6B9BA013D}"/>
              </a:ext>
            </a:extLst>
          </p:cNvPr>
          <p:cNvSpPr>
            <a:spLocks noGrp="1"/>
          </p:cNvSpPr>
          <p:nvPr>
            <p:ph type="body" sz="quarter" idx="16"/>
          </p:nvPr>
        </p:nvSpPr>
        <p:spPr>
          <a:xfrm>
            <a:off x="562709" y="193808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6" name="Text Placeholder 16">
            <a:extLst>
              <a:ext uri="{FF2B5EF4-FFF2-40B4-BE49-F238E27FC236}">
                <a16:creationId xmlns:a16="http://schemas.microsoft.com/office/drawing/2014/main" id="{FE76B47E-2B66-CC9B-DB0A-4C11ED3EACEB}"/>
              </a:ext>
            </a:extLst>
          </p:cNvPr>
          <p:cNvSpPr>
            <a:spLocks noGrp="1"/>
          </p:cNvSpPr>
          <p:nvPr>
            <p:ph type="body" sz="quarter" idx="17"/>
          </p:nvPr>
        </p:nvSpPr>
        <p:spPr>
          <a:xfrm>
            <a:off x="562709" y="337506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7" name="Text Placeholder 16">
            <a:extLst>
              <a:ext uri="{FF2B5EF4-FFF2-40B4-BE49-F238E27FC236}">
                <a16:creationId xmlns:a16="http://schemas.microsoft.com/office/drawing/2014/main" id="{F3CC8062-F041-6BEA-43A5-1C1AB8ED7BAC}"/>
              </a:ext>
            </a:extLst>
          </p:cNvPr>
          <p:cNvSpPr>
            <a:spLocks noGrp="1"/>
          </p:cNvSpPr>
          <p:nvPr>
            <p:ph type="body" sz="quarter" idx="18"/>
          </p:nvPr>
        </p:nvSpPr>
        <p:spPr>
          <a:xfrm>
            <a:off x="562709" y="409355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78" name="Text Placeholder 16">
            <a:extLst>
              <a:ext uri="{FF2B5EF4-FFF2-40B4-BE49-F238E27FC236}">
                <a16:creationId xmlns:a16="http://schemas.microsoft.com/office/drawing/2014/main" id="{C38DFC36-705B-1820-38C8-807ADA8C32F0}"/>
              </a:ext>
            </a:extLst>
          </p:cNvPr>
          <p:cNvSpPr>
            <a:spLocks noGrp="1"/>
          </p:cNvSpPr>
          <p:nvPr>
            <p:ph type="body" sz="quarter" idx="19"/>
          </p:nvPr>
        </p:nvSpPr>
        <p:spPr>
          <a:xfrm>
            <a:off x="562709" y="2656573"/>
            <a:ext cx="2158088" cy="320142"/>
          </a:xfrm>
          <a:prstGeom prst="rect">
            <a:avLst/>
          </a:prstGeom>
        </p:spPr>
        <p:txBody>
          <a:bodyPr anchor="ctr"/>
          <a:lstStyle>
            <a:lvl1pPr algn="r">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3" name="Text Placeholder 16">
            <a:extLst>
              <a:ext uri="{FF2B5EF4-FFF2-40B4-BE49-F238E27FC236}">
                <a16:creationId xmlns:a16="http://schemas.microsoft.com/office/drawing/2014/main" id="{43DE37D6-349D-BABA-A42D-AF50DCD958FD}"/>
              </a:ext>
            </a:extLst>
          </p:cNvPr>
          <p:cNvSpPr>
            <a:spLocks noGrp="1"/>
          </p:cNvSpPr>
          <p:nvPr>
            <p:ph type="body" sz="quarter" idx="20"/>
          </p:nvPr>
        </p:nvSpPr>
        <p:spPr>
          <a:xfrm>
            <a:off x="6420898" y="121959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4" name="Text Placeholder 16">
            <a:extLst>
              <a:ext uri="{FF2B5EF4-FFF2-40B4-BE49-F238E27FC236}">
                <a16:creationId xmlns:a16="http://schemas.microsoft.com/office/drawing/2014/main" id="{D4630DCD-1D59-8819-09F3-F69F9A36CAB4}"/>
              </a:ext>
            </a:extLst>
          </p:cNvPr>
          <p:cNvSpPr>
            <a:spLocks noGrp="1"/>
          </p:cNvSpPr>
          <p:nvPr>
            <p:ph type="body" sz="quarter" idx="21"/>
          </p:nvPr>
        </p:nvSpPr>
        <p:spPr>
          <a:xfrm>
            <a:off x="6420898" y="193808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5" name="Text Placeholder 16">
            <a:extLst>
              <a:ext uri="{FF2B5EF4-FFF2-40B4-BE49-F238E27FC236}">
                <a16:creationId xmlns:a16="http://schemas.microsoft.com/office/drawing/2014/main" id="{76CFB4DF-2BEE-6252-4B59-24FBB555AE89}"/>
              </a:ext>
            </a:extLst>
          </p:cNvPr>
          <p:cNvSpPr>
            <a:spLocks noGrp="1"/>
          </p:cNvSpPr>
          <p:nvPr>
            <p:ph type="body" sz="quarter" idx="22"/>
          </p:nvPr>
        </p:nvSpPr>
        <p:spPr>
          <a:xfrm>
            <a:off x="6420898" y="337506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6" name="Text Placeholder 16">
            <a:extLst>
              <a:ext uri="{FF2B5EF4-FFF2-40B4-BE49-F238E27FC236}">
                <a16:creationId xmlns:a16="http://schemas.microsoft.com/office/drawing/2014/main" id="{9C10CF0D-EC3A-D7B0-A41F-E222628FBE64}"/>
              </a:ext>
            </a:extLst>
          </p:cNvPr>
          <p:cNvSpPr>
            <a:spLocks noGrp="1"/>
          </p:cNvSpPr>
          <p:nvPr>
            <p:ph type="body" sz="quarter" idx="23"/>
          </p:nvPr>
        </p:nvSpPr>
        <p:spPr>
          <a:xfrm>
            <a:off x="6420898" y="409355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87" name="Text Placeholder 16">
            <a:extLst>
              <a:ext uri="{FF2B5EF4-FFF2-40B4-BE49-F238E27FC236}">
                <a16:creationId xmlns:a16="http://schemas.microsoft.com/office/drawing/2014/main" id="{30DECF9D-B3A7-FC00-FB4A-E8197588F53F}"/>
              </a:ext>
            </a:extLst>
          </p:cNvPr>
          <p:cNvSpPr>
            <a:spLocks noGrp="1"/>
          </p:cNvSpPr>
          <p:nvPr>
            <p:ph type="body" sz="quarter" idx="24"/>
          </p:nvPr>
        </p:nvSpPr>
        <p:spPr>
          <a:xfrm>
            <a:off x="6420898" y="2656573"/>
            <a:ext cx="2158088" cy="320142"/>
          </a:xfrm>
          <a:prstGeom prst="rect">
            <a:avLst/>
          </a:prstGeom>
        </p:spPr>
        <p:txBody>
          <a:bodyPr anchor="ctr"/>
          <a:lstStyle>
            <a:lvl1pPr algn="l">
              <a:defRPr sz="1300" b="1">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17315720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reserve="1" userDrawn="1">
  <p:cSld name="1_Section title and description">
    <p:spTree>
      <p:nvGrpSpPr>
        <p:cNvPr id="1" name="Shape 31"/>
        <p:cNvGrpSpPr/>
        <p:nvPr/>
      </p:nvGrpSpPr>
      <p:grpSpPr>
        <a:xfrm>
          <a:off x="0" y="0"/>
          <a:ext cx="0" cy="0"/>
          <a:chOff x="0" y="0"/>
          <a:chExt cx="0" cy="0"/>
        </a:xfrm>
      </p:grpSpPr>
      <p:pic>
        <p:nvPicPr>
          <p:cNvPr id="55" name="Google Shape;40;p34" descr="Shape&#10;&#10;Description automatically generated with low confidence">
            <a:extLst>
              <a:ext uri="{FF2B5EF4-FFF2-40B4-BE49-F238E27FC236}">
                <a16:creationId xmlns:a16="http://schemas.microsoft.com/office/drawing/2014/main" id="{BB49495A-40EF-B9C1-7467-74C85B2A3F7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 name="Google Shape;41;p34">
            <a:extLst>
              <a:ext uri="{FF2B5EF4-FFF2-40B4-BE49-F238E27FC236}">
                <a16:creationId xmlns:a16="http://schemas.microsoft.com/office/drawing/2014/main" id="{37679E14-D3E1-F9CB-444C-635A7B6D96B7}"/>
              </a:ext>
            </a:extLst>
          </p:cNvPr>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rgbClr val="22366A"/>
              </a:buClr>
              <a:buSzPts val="1700"/>
              <a:buFont typeface="Public Sans"/>
              <a:buNone/>
              <a:defRPr sz="1700" b="1">
                <a:solidFill>
                  <a:srgbClr val="22366A"/>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 name="Google Shape;43;p34">
            <a:extLst>
              <a:ext uri="{FF2B5EF4-FFF2-40B4-BE49-F238E27FC236}">
                <a16:creationId xmlns:a16="http://schemas.microsoft.com/office/drawing/2014/main" id="{22C8C6FD-077C-6BD8-4C25-45E167636A10}"/>
              </a:ext>
            </a:extLst>
          </p:cNvPr>
          <p:cNvSpPr/>
          <p:nvPr userDrawn="1"/>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0198748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8507C5A-D4BE-E7AB-19A1-EAB09D876C7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tx2"/>
                  </a:solidFill>
                  <a:latin typeface="Public Sans"/>
                  <a:ea typeface="Public Sans"/>
                  <a:cs typeface="Public Sans"/>
                  <a:sym typeface="Public Sans"/>
                </a:rPr>
                <a:t>“</a:t>
              </a:r>
              <a:endParaRPr lang="en-IN" sz="4800" dirty="0">
                <a:solidFill>
                  <a:schemeClr val="tx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31235322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5FE731D-68B8-D153-B6C0-3D8CCD61EE23}"/>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4">
                      <a:lumMod val="60000"/>
                      <a:lumOff val="40000"/>
                    </a:schemeClr>
                  </a:solidFill>
                  <a:latin typeface="Public Sans"/>
                  <a:ea typeface="Public Sans"/>
                  <a:cs typeface="Public Sans"/>
                  <a:sym typeface="Public Sans"/>
                </a:rPr>
                <a:t>“</a:t>
              </a:r>
              <a:endParaRPr lang="en-IN" sz="4800" dirty="0">
                <a:solidFill>
                  <a:schemeClr val="accent4">
                    <a:lumMod val="60000"/>
                    <a:lumOff val="40000"/>
                  </a:schemeClr>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925591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7968BEF6-ECCF-75DD-CEBF-D705758E48A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9C57CF57-C3EE-BBBD-7DD6-1DFEBB1212CD}"/>
              </a:ext>
            </a:extLst>
          </p:cNvPr>
          <p:cNvGrpSpPr/>
          <p:nvPr/>
        </p:nvGrpSpPr>
        <p:grpSpPr>
          <a:xfrm>
            <a:off x="2263140" y="1653932"/>
            <a:ext cx="4747260" cy="830997"/>
            <a:chOff x="2263140" y="1779657"/>
            <a:chExt cx="4747260" cy="830997"/>
          </a:xfrm>
        </p:grpSpPr>
        <p:cxnSp>
          <p:nvCxnSpPr>
            <p:cNvPr id="8" name="Straight Connector 7">
              <a:extLst>
                <a:ext uri="{FF2B5EF4-FFF2-40B4-BE49-F238E27FC236}">
                  <a16:creationId xmlns:a16="http://schemas.microsoft.com/office/drawing/2014/main" id="{EBC14BD4-4BE9-D368-D427-ED1EA4B92322}"/>
                </a:ext>
              </a:extLst>
            </p:cNvPr>
            <p:cNvCxnSpPr>
              <a:cxnSpLocks/>
            </p:cNvCxnSpPr>
            <p:nvPr/>
          </p:nvCxnSpPr>
          <p:spPr>
            <a:xfrm>
              <a:off x="2263140" y="2042160"/>
              <a:ext cx="474726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5823E80-3DB2-03DE-6F55-653E47E9EE15}"/>
                </a:ext>
              </a:extLst>
            </p:cNvPr>
            <p:cNvSpPr txBox="1"/>
            <p:nvPr/>
          </p:nvSpPr>
          <p:spPr>
            <a:xfrm>
              <a:off x="4385310" y="1779657"/>
              <a:ext cx="502920" cy="830997"/>
            </a:xfrm>
            <a:prstGeom prst="rect">
              <a:avLst/>
            </a:prstGeom>
            <a:solidFill>
              <a:schemeClr val="bg1"/>
            </a:solidFill>
          </p:spPr>
          <p:txBody>
            <a:bodyPr wrap="square">
              <a:spAutoFit/>
            </a:bodyPr>
            <a:lstStyle/>
            <a:p>
              <a:pPr algn="ctr"/>
              <a:r>
                <a:rPr lang="en-US" sz="4800" b="1" i="1" u="none" strike="noStrike" cap="none" dirty="0">
                  <a:solidFill>
                    <a:schemeClr val="accent2"/>
                  </a:solidFill>
                  <a:latin typeface="Public Sans"/>
                  <a:ea typeface="Public Sans"/>
                  <a:cs typeface="Public Sans"/>
                  <a:sym typeface="Public Sans"/>
                </a:rPr>
                <a:t>“</a:t>
              </a:r>
              <a:endParaRPr lang="en-IN" sz="4800" dirty="0">
                <a:solidFill>
                  <a:schemeClr val="accent2"/>
                </a:solidFill>
                <a:latin typeface="Public Sans" pitchFamily="2" charset="0"/>
              </a:endParaRPr>
            </a:p>
          </p:txBody>
        </p:sp>
      </p:grpSp>
      <p:sp>
        <p:nvSpPr>
          <p:cNvPr id="11" name="Text Placeholder 16">
            <a:extLst>
              <a:ext uri="{FF2B5EF4-FFF2-40B4-BE49-F238E27FC236}">
                <a16:creationId xmlns:a16="http://schemas.microsoft.com/office/drawing/2014/main" id="{271606F4-A51F-00B4-D4A4-55D8A09DC6A0}"/>
              </a:ext>
            </a:extLst>
          </p:cNvPr>
          <p:cNvSpPr>
            <a:spLocks noGrp="1"/>
          </p:cNvSpPr>
          <p:nvPr>
            <p:ph type="body" sz="quarter" idx="14" hasCustomPrompt="1"/>
          </p:nvPr>
        </p:nvSpPr>
        <p:spPr>
          <a:xfrm>
            <a:off x="571500" y="2107343"/>
            <a:ext cx="8001000" cy="1323398"/>
          </a:xfrm>
          <a:prstGeom prst="rect">
            <a:avLst/>
          </a:prstGeom>
          <a:solidFill>
            <a:schemeClr val="bg1"/>
          </a:solidFill>
        </p:spPr>
        <p:txBody>
          <a:bodyPr/>
          <a:lstStyle>
            <a:lvl1pPr algn="ctr">
              <a:defRPr sz="2400" b="1" i="1">
                <a:solidFill>
                  <a:schemeClr val="accent3"/>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60727574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B2D76485-9B8F-20D2-A02A-0FE843251E3E}"/>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6" name="Group 5">
            <a:extLst>
              <a:ext uri="{FF2B5EF4-FFF2-40B4-BE49-F238E27FC236}">
                <a16:creationId xmlns:a16="http://schemas.microsoft.com/office/drawing/2014/main" id="{1A76E9A9-99DA-0511-1F8B-5FDDE0D1D4D0}"/>
              </a:ext>
            </a:extLst>
          </p:cNvPr>
          <p:cNvGrpSpPr/>
          <p:nvPr/>
        </p:nvGrpSpPr>
        <p:grpSpPr>
          <a:xfrm>
            <a:off x="1403060" y="1183590"/>
            <a:ext cx="6337881" cy="1569620"/>
            <a:chOff x="1492092" y="1002130"/>
            <a:chExt cx="6337881" cy="1569620"/>
          </a:xfrm>
        </p:grpSpPr>
        <p:cxnSp>
          <p:nvCxnSpPr>
            <p:cNvPr id="11" name="Straight Connector 10">
              <a:extLst>
                <a:ext uri="{FF2B5EF4-FFF2-40B4-BE49-F238E27FC236}">
                  <a16:creationId xmlns:a16="http://schemas.microsoft.com/office/drawing/2014/main" id="{5C8BBCB5-C346-316C-E9A4-A147FA22B1F5}"/>
                </a:ext>
              </a:extLst>
            </p:cNvPr>
            <p:cNvCxnSpPr>
              <a:cxnSpLocks/>
            </p:cNvCxnSpPr>
            <p:nvPr/>
          </p:nvCxnSpPr>
          <p:spPr>
            <a:xfrm>
              <a:off x="1492092" y="1449493"/>
              <a:ext cx="6337881"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Google Shape;302;p224">
              <a:extLst>
                <a:ext uri="{FF2B5EF4-FFF2-40B4-BE49-F238E27FC236}">
                  <a16:creationId xmlns:a16="http://schemas.microsoft.com/office/drawing/2014/main" id="{F07CC99C-6B69-B6FF-9803-0D5B49421CAB}"/>
                </a:ext>
              </a:extLst>
            </p:cNvPr>
            <p:cNvSpPr txBox="1"/>
            <p:nvPr/>
          </p:nvSpPr>
          <p:spPr>
            <a:xfrm>
              <a:off x="4302597" y="1002130"/>
              <a:ext cx="716871"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dirty="0">
                  <a:solidFill>
                    <a:schemeClr val="accent4"/>
                  </a:solidFill>
                  <a:latin typeface="Public Sans" pitchFamily="2" charset="0"/>
                </a:rPr>
                <a:t>“</a:t>
              </a:r>
              <a:endParaRPr sz="9600" dirty="0">
                <a:solidFill>
                  <a:schemeClr val="accent4"/>
                </a:solidFill>
                <a:latin typeface="Public Sans" pitchFamily="2" charset="0"/>
              </a:endParaRPr>
            </a:p>
          </p:txBody>
        </p:sp>
      </p:grpSp>
      <p:grpSp>
        <p:nvGrpSpPr>
          <p:cNvPr id="8" name="Group 7">
            <a:extLst>
              <a:ext uri="{FF2B5EF4-FFF2-40B4-BE49-F238E27FC236}">
                <a16:creationId xmlns:a16="http://schemas.microsoft.com/office/drawing/2014/main" id="{F3207900-AB17-AE64-5B8B-E2D574A2CD12}"/>
              </a:ext>
            </a:extLst>
          </p:cNvPr>
          <p:cNvGrpSpPr/>
          <p:nvPr/>
        </p:nvGrpSpPr>
        <p:grpSpPr>
          <a:xfrm>
            <a:off x="1492092" y="3662045"/>
            <a:ext cx="6159817" cy="71120"/>
            <a:chOff x="2145983" y="2931954"/>
            <a:chExt cx="6159817" cy="71120"/>
          </a:xfrm>
        </p:grpSpPr>
        <p:sp>
          <p:nvSpPr>
            <p:cNvPr id="9" name="Rectangle: Rounded Corners 17">
              <a:extLst>
                <a:ext uri="{FF2B5EF4-FFF2-40B4-BE49-F238E27FC236}">
                  <a16:creationId xmlns:a16="http://schemas.microsoft.com/office/drawing/2014/main" id="{D22DF5C2-A349-34FC-BADF-42844C015EDE}"/>
                </a:ext>
              </a:extLst>
            </p:cNvPr>
            <p:cNvSpPr/>
            <p:nvPr/>
          </p:nvSpPr>
          <p:spPr>
            <a:xfrm>
              <a:off x="2145983" y="2931954"/>
              <a:ext cx="6159817" cy="71120"/>
            </a:xfrm>
            <a:prstGeom prst="roundRect">
              <a:avLst>
                <a:gd name="adj" fmla="val 50000"/>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sp>
          <p:nvSpPr>
            <p:cNvPr id="10" name="Rectangle: Rounded Corners 18">
              <a:extLst>
                <a:ext uri="{FF2B5EF4-FFF2-40B4-BE49-F238E27FC236}">
                  <a16:creationId xmlns:a16="http://schemas.microsoft.com/office/drawing/2014/main" id="{2C3BB6F0-40A3-0DB9-015A-4EBD5D776EC6}"/>
                </a:ext>
              </a:extLst>
            </p:cNvPr>
            <p:cNvSpPr/>
            <p:nvPr/>
          </p:nvSpPr>
          <p:spPr>
            <a:xfrm>
              <a:off x="3869954" y="2931954"/>
              <a:ext cx="2711874" cy="71120"/>
            </a:xfrm>
            <a:prstGeom prst="roundRect">
              <a:avLst>
                <a:gd name="adj" fmla="val 50000"/>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sp>
        <p:nvSpPr>
          <p:cNvPr id="13" name="Text Placeholder 16">
            <a:extLst>
              <a:ext uri="{FF2B5EF4-FFF2-40B4-BE49-F238E27FC236}">
                <a16:creationId xmlns:a16="http://schemas.microsoft.com/office/drawing/2014/main" id="{1B827C5F-B9A4-E2FB-BEE5-EB5A52645E84}"/>
              </a:ext>
            </a:extLst>
          </p:cNvPr>
          <p:cNvSpPr>
            <a:spLocks noGrp="1"/>
          </p:cNvSpPr>
          <p:nvPr>
            <p:ph type="body" sz="quarter" idx="14" hasCustomPrompt="1"/>
          </p:nvPr>
        </p:nvSpPr>
        <p:spPr>
          <a:xfrm>
            <a:off x="571500" y="2030343"/>
            <a:ext cx="8001000" cy="1323398"/>
          </a:xfrm>
          <a:prstGeom prst="rect">
            <a:avLst/>
          </a:prstGeom>
          <a:solidFill>
            <a:schemeClr val="bg1"/>
          </a:solidFill>
        </p:spPr>
        <p:txBody>
          <a:bodyPr/>
          <a:lstStyle>
            <a:lvl1pPr algn="ctr">
              <a:defRPr sz="24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13289119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A7121340-A3BC-8742-8FA2-D92C8F40DEC5}"/>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01538804-3463-37CB-9C32-32E207B7F5B9}"/>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53EF35EA-A7A7-04CA-5F1F-5F1AABAB9656}"/>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263570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pic>
        <p:nvPicPr>
          <p:cNvPr id="9" name="Picture 8" descr="A picture containing person, computer, indoor&#10;&#10;Description automatically generated">
            <a:extLst>
              <a:ext uri="{FF2B5EF4-FFF2-40B4-BE49-F238E27FC236}">
                <a16:creationId xmlns:a16="http://schemas.microsoft.com/office/drawing/2014/main" id="{516F9E0B-C414-EE47-FB20-93C08CB2ECCB}"/>
              </a:ext>
            </a:extLst>
          </p:cNvPr>
          <p:cNvPicPr>
            <a:picLocks noChangeAspect="1"/>
          </p:cNvPicPr>
          <p:nvPr userDrawn="1"/>
        </p:nvPicPr>
        <p:blipFill rotWithShape="1">
          <a:blip r:embed="rId2"/>
          <a:srcRect r="11111"/>
          <a:stretch/>
        </p:blipFill>
        <p:spPr>
          <a:xfrm flipH="1">
            <a:off x="0" y="0"/>
            <a:ext cx="9144000" cy="5143494"/>
          </a:xfrm>
          <a:prstGeom prst="rect">
            <a:avLst/>
          </a:prstGeom>
        </p:spPr>
      </p:pic>
      <p:pic>
        <p:nvPicPr>
          <p:cNvPr id="7" name="Google Shape;13;p29" descr="Shape&#10;&#10;Description automatically generated with low confidence">
            <a:extLst>
              <a:ext uri="{FF2B5EF4-FFF2-40B4-BE49-F238E27FC236}">
                <a16:creationId xmlns:a16="http://schemas.microsoft.com/office/drawing/2014/main" id="{F230FEE4-488F-96F4-8D2A-EE054CBBAD09}"/>
              </a:ext>
            </a:extLst>
          </p:cNvPr>
          <p:cNvPicPr preferRelativeResize="0"/>
          <p:nvPr userDrawn="1"/>
        </p:nvPicPr>
        <p:blipFill rotWithShape="1">
          <a:blip r:embed="rId3">
            <a:alphaModFix/>
          </a:blip>
          <a:srcRect/>
          <a:stretch/>
        </p:blipFill>
        <p:spPr>
          <a:xfrm>
            <a:off x="0" y="6"/>
            <a:ext cx="9143990" cy="5148000"/>
          </a:xfrm>
          <a:prstGeom prst="rect">
            <a:avLst/>
          </a:prstGeom>
          <a:noFill/>
          <a:ln>
            <a:noFill/>
          </a:ln>
        </p:spPr>
      </p:pic>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bg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09303814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4" name="Group 3">
            <a:extLst>
              <a:ext uri="{FF2B5EF4-FFF2-40B4-BE49-F238E27FC236}">
                <a16:creationId xmlns:a16="http://schemas.microsoft.com/office/drawing/2014/main" id="{125C25DB-B2F7-2F49-C4DE-EEAA9DA2587D}"/>
              </a:ext>
            </a:extLst>
          </p:cNvPr>
          <p:cNvGrpSpPr/>
          <p:nvPr userDrawn="1"/>
        </p:nvGrpSpPr>
        <p:grpSpPr>
          <a:xfrm>
            <a:off x="444" y="0"/>
            <a:ext cx="9143556" cy="5143500"/>
            <a:chOff x="444" y="317809"/>
            <a:chExt cx="9143556" cy="5143500"/>
          </a:xfrm>
        </p:grpSpPr>
        <p:pic>
          <p:nvPicPr>
            <p:cNvPr id="5" name="Google Shape;51;p211" descr="Surface chart&#10;&#10;Description automatically generated with low confidence">
              <a:extLst>
                <a:ext uri="{FF2B5EF4-FFF2-40B4-BE49-F238E27FC236}">
                  <a16:creationId xmlns:a16="http://schemas.microsoft.com/office/drawing/2014/main" id="{C116CF0B-ED05-2F19-B7A5-8743A5DCEE9B}"/>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7" name="Google Shape;51;p211" descr="Surface chart&#10;&#10;Description automatically generated with low confidence">
              <a:extLst>
                <a:ext uri="{FF2B5EF4-FFF2-40B4-BE49-F238E27FC236}">
                  <a16:creationId xmlns:a16="http://schemas.microsoft.com/office/drawing/2014/main" id="{B4E5D19C-006F-7A41-8339-EBD408FEFC94}"/>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Public Sans" pitchFamily="2" charset="0"/>
                </a:endParaRPr>
              </a:p>
            </p:txBody>
          </p:sp>
        </p:grpSp>
      </p:grpSp>
      <p:sp>
        <p:nvSpPr>
          <p:cNvPr id="12" name="Text Placeholder 16">
            <a:extLst>
              <a:ext uri="{FF2B5EF4-FFF2-40B4-BE49-F238E27FC236}">
                <a16:creationId xmlns:a16="http://schemas.microsoft.com/office/drawing/2014/main" id="{8B065D67-05ED-043B-EB6F-FF4EFD18DD55}"/>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37665175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E35E446-C2E6-7EB6-91A7-73AD32CEF59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7E61279D-2B87-16CE-4EF5-97E5E537417E}"/>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9" name="Google Shape;51;p211" descr="Surface chart&#10;&#10;Description automatically generated with low confidence">
              <a:extLst>
                <a:ext uri="{FF2B5EF4-FFF2-40B4-BE49-F238E27FC236}">
                  <a16:creationId xmlns:a16="http://schemas.microsoft.com/office/drawing/2014/main" id="{E17D2550-E970-E158-F7FA-F076C576867F}"/>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13" name="Group 12">
            <a:extLst>
              <a:ext uri="{FF2B5EF4-FFF2-40B4-BE49-F238E27FC236}">
                <a16:creationId xmlns:a16="http://schemas.microsoft.com/office/drawing/2014/main" id="{9E84D7B0-FE29-BDC4-58C4-590AE2D6F788}"/>
              </a:ext>
            </a:extLst>
          </p:cNvPr>
          <p:cNvGrpSpPr/>
          <p:nvPr userDrawn="1"/>
        </p:nvGrpSpPr>
        <p:grpSpPr>
          <a:xfrm>
            <a:off x="924129" y="1598931"/>
            <a:ext cx="7458302" cy="2018454"/>
            <a:chOff x="842849" y="1558291"/>
            <a:chExt cx="7458302" cy="2018454"/>
          </a:xfrm>
        </p:grpSpPr>
        <p:sp>
          <p:nvSpPr>
            <p:cNvPr id="6" name="Rectangle 1">
              <a:extLst>
                <a:ext uri="{FF2B5EF4-FFF2-40B4-BE49-F238E27FC236}">
                  <a16:creationId xmlns:a16="http://schemas.microsoft.com/office/drawing/2014/main" id="{A4127EBC-73EE-5CA7-340E-2D86DF39305E}"/>
                </a:ext>
              </a:extLst>
            </p:cNvPr>
            <p:cNvSpPr/>
            <p:nvPr/>
          </p:nvSpPr>
          <p:spPr>
            <a:xfrm rot="21540000">
              <a:off x="949529" y="1680211"/>
              <a:ext cx="7351622" cy="1896534"/>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rgbClr val="BD87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8" name="Group 7">
              <a:extLst>
                <a:ext uri="{FF2B5EF4-FFF2-40B4-BE49-F238E27FC236}">
                  <a16:creationId xmlns:a16="http://schemas.microsoft.com/office/drawing/2014/main" id="{A73882D4-D689-F65E-AD4C-56FDC980092B}"/>
                </a:ext>
              </a:extLst>
            </p:cNvPr>
            <p:cNvGrpSpPr/>
            <p:nvPr/>
          </p:nvGrpSpPr>
          <p:grpSpPr>
            <a:xfrm>
              <a:off x="842849" y="1558291"/>
              <a:ext cx="7351622" cy="1896534"/>
              <a:chOff x="1582406" y="1522350"/>
              <a:chExt cx="6046550" cy="1943146"/>
            </a:xfrm>
          </p:grpSpPr>
          <p:sp>
            <p:nvSpPr>
              <p:cNvPr id="10" name="Rectangle 1">
                <a:extLst>
                  <a:ext uri="{FF2B5EF4-FFF2-40B4-BE49-F238E27FC236}">
                    <a16:creationId xmlns:a16="http://schemas.microsoft.com/office/drawing/2014/main" id="{9A424679-8800-2490-87BD-E149E9A56570}"/>
                  </a:ext>
                </a:extLst>
              </p:cNvPr>
              <p:cNvSpPr/>
              <p:nvPr/>
            </p:nvSpPr>
            <p:spPr>
              <a:xfrm rot="21540000">
                <a:off x="1582406" y="1522350"/>
                <a:ext cx="6046550" cy="1943146"/>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Rectangle 1">
                <a:extLst>
                  <a:ext uri="{FF2B5EF4-FFF2-40B4-BE49-F238E27FC236}">
                    <a16:creationId xmlns:a16="http://schemas.microsoft.com/office/drawing/2014/main" id="{7AE0D767-5711-E229-9E75-973174B06839}"/>
                  </a:ext>
                </a:extLst>
              </p:cNvPr>
              <p:cNvSpPr/>
              <p:nvPr/>
            </p:nvSpPr>
            <p:spPr>
              <a:xfrm rot="60000">
                <a:off x="1629759" y="1537568"/>
                <a:ext cx="5951844" cy="1912711"/>
              </a:xfrm>
              <a:custGeom>
                <a:avLst/>
                <a:gdLst>
                  <a:gd name="connsiteX0" fmla="*/ 0 w 3794760"/>
                  <a:gd name="connsiteY0" fmla="*/ 0 h 1379220"/>
                  <a:gd name="connsiteX1" fmla="*/ 3794760 w 3794760"/>
                  <a:gd name="connsiteY1" fmla="*/ 0 h 1379220"/>
                  <a:gd name="connsiteX2" fmla="*/ 3794760 w 3794760"/>
                  <a:gd name="connsiteY2" fmla="*/ 1379220 h 1379220"/>
                  <a:gd name="connsiteX3" fmla="*/ 0 w 3794760"/>
                  <a:gd name="connsiteY3" fmla="*/ 1379220 h 1379220"/>
                  <a:gd name="connsiteX4" fmla="*/ 0 w 3794760"/>
                  <a:gd name="connsiteY4" fmla="*/ 0 h 1379220"/>
                  <a:gd name="connsiteX0" fmla="*/ 0 w 4008120"/>
                  <a:gd name="connsiteY0" fmla="*/ 15240 h 1379220"/>
                  <a:gd name="connsiteX1" fmla="*/ 4008120 w 4008120"/>
                  <a:gd name="connsiteY1" fmla="*/ 0 h 1379220"/>
                  <a:gd name="connsiteX2" fmla="*/ 4008120 w 4008120"/>
                  <a:gd name="connsiteY2" fmla="*/ 1379220 h 1379220"/>
                  <a:gd name="connsiteX3" fmla="*/ 213360 w 4008120"/>
                  <a:gd name="connsiteY3" fmla="*/ 1379220 h 1379220"/>
                  <a:gd name="connsiteX4" fmla="*/ 0 w 4008120"/>
                  <a:gd name="connsiteY4" fmla="*/ 15240 h 1379220"/>
                  <a:gd name="connsiteX0" fmla="*/ 0 w 4244340"/>
                  <a:gd name="connsiteY0" fmla="*/ 0 h 1363980"/>
                  <a:gd name="connsiteX1" fmla="*/ 4244340 w 4244340"/>
                  <a:gd name="connsiteY1" fmla="*/ 0 h 1363980"/>
                  <a:gd name="connsiteX2" fmla="*/ 4008120 w 4244340"/>
                  <a:gd name="connsiteY2" fmla="*/ 1363980 h 1363980"/>
                  <a:gd name="connsiteX3" fmla="*/ 213360 w 4244340"/>
                  <a:gd name="connsiteY3" fmla="*/ 1363980 h 1363980"/>
                  <a:gd name="connsiteX4" fmla="*/ 0 w 4244340"/>
                  <a:gd name="connsiteY4" fmla="*/ 0 h 136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4340" h="1363980">
                    <a:moveTo>
                      <a:pt x="0" y="0"/>
                    </a:moveTo>
                    <a:lnTo>
                      <a:pt x="4244340" y="0"/>
                    </a:lnTo>
                    <a:lnTo>
                      <a:pt x="4008120" y="1363980"/>
                    </a:lnTo>
                    <a:lnTo>
                      <a:pt x="213360" y="1363980"/>
                    </a:lnTo>
                    <a:lnTo>
                      <a:pt x="0" y="0"/>
                    </a:lnTo>
                    <a:close/>
                  </a:path>
                </a:pathLst>
              </a:custGeom>
              <a:noFill/>
              <a:ln w="19050">
                <a:solidFill>
                  <a:schemeClr val="bg1">
                    <a:lumMod val="8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sp>
        <p:nvSpPr>
          <p:cNvPr id="3" name="Text Placeholder 16">
            <a:extLst>
              <a:ext uri="{FF2B5EF4-FFF2-40B4-BE49-F238E27FC236}">
                <a16:creationId xmlns:a16="http://schemas.microsoft.com/office/drawing/2014/main" id="{D9D75538-3CD8-55EB-59C5-39A1891BA9F7}"/>
              </a:ext>
            </a:extLst>
          </p:cNvPr>
          <p:cNvSpPr>
            <a:spLocks noGrp="1"/>
          </p:cNvSpPr>
          <p:nvPr>
            <p:ph type="body" sz="quarter" idx="14" hasCustomPrompt="1"/>
          </p:nvPr>
        </p:nvSpPr>
        <p:spPr>
          <a:xfrm>
            <a:off x="1644519" y="2152045"/>
            <a:ext cx="6017522" cy="818389"/>
          </a:xfrm>
          <a:prstGeom prst="rect">
            <a:avLst/>
          </a:prstGeom>
        </p:spPr>
        <p:txBody>
          <a:bodyPr/>
          <a:lstStyle>
            <a:lvl1pPr algn="ctr">
              <a:defRPr sz="1600" b="1" i="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Nam </a:t>
            </a:r>
            <a:r>
              <a:rPr lang="en-US" dirty="0" err="1"/>
              <a:t>hendrerit</a:t>
            </a:r>
            <a:r>
              <a:rPr lang="en-US" dirty="0"/>
              <a:t> nisi sed </a:t>
            </a:r>
            <a:r>
              <a:rPr lang="en-US" dirty="0" err="1"/>
              <a:t>sollicitudin</a:t>
            </a:r>
            <a:r>
              <a:rPr lang="en-US" dirty="0"/>
              <a:t> </a:t>
            </a:r>
            <a:r>
              <a:rPr lang="en-US" dirty="0" err="1"/>
              <a:t>pellentesque</a:t>
            </a:r>
            <a:r>
              <a:rPr lang="en-US" dirty="0"/>
              <a:t>. Nunc </a:t>
            </a:r>
            <a:r>
              <a:rPr lang="en-US" dirty="0" err="1"/>
              <a:t>posuere</a:t>
            </a:r>
            <a:r>
              <a:rPr lang="en-US" dirty="0"/>
              <a:t> </a:t>
            </a:r>
            <a:r>
              <a:rPr lang="en-US" dirty="0" err="1"/>
              <a:t>purus</a:t>
            </a:r>
            <a:r>
              <a:rPr lang="en-US" dirty="0"/>
              <a:t> </a:t>
            </a:r>
            <a:r>
              <a:rPr lang="en-US" dirty="0" err="1"/>
              <a:t>rhoncus</a:t>
            </a:r>
            <a:r>
              <a:rPr lang="en-US" dirty="0"/>
              <a:t> pulvinar </a:t>
            </a:r>
            <a:r>
              <a:rPr lang="en-US" dirty="0" err="1"/>
              <a:t>aliquam</a:t>
            </a:r>
            <a:r>
              <a:rPr lang="en-US" dirty="0"/>
              <a:t>.”</a:t>
            </a:r>
          </a:p>
        </p:txBody>
      </p:sp>
    </p:spTree>
    <p:extLst>
      <p:ext uri="{BB962C8B-B14F-4D97-AF65-F5344CB8AC3E}">
        <p14:creationId xmlns:p14="http://schemas.microsoft.com/office/powerpoint/2010/main" val="414494342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1A313971-E455-32D4-5F35-7F0A7506EBEC}"/>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2DAE7C5-8254-ADA6-C732-D3903D630834}"/>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FD092B5A-388D-9760-6BE3-175597F12079}"/>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tx2"/>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bg2"/>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30050410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F4672081-9C58-1F7E-FD99-CBF2DC762BB7}"/>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80EED5AE-8DFF-899C-22A8-7BAD61209EBA}"/>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A3B931F-5753-A974-43AE-D6AC2F83EC33}"/>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3">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402823404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grpSp>
        <p:nvGrpSpPr>
          <p:cNvPr id="5" name="Group 4">
            <a:extLst>
              <a:ext uri="{FF2B5EF4-FFF2-40B4-BE49-F238E27FC236}">
                <a16:creationId xmlns:a16="http://schemas.microsoft.com/office/drawing/2014/main" id="{08E82552-1C78-15C2-2E53-6608FF926165}"/>
              </a:ext>
            </a:extLst>
          </p:cNvPr>
          <p:cNvGrpSpPr/>
          <p:nvPr userDrawn="1"/>
        </p:nvGrpSpPr>
        <p:grpSpPr>
          <a:xfrm>
            <a:off x="444" y="0"/>
            <a:ext cx="9143556" cy="5143500"/>
            <a:chOff x="444" y="317809"/>
            <a:chExt cx="9143556" cy="5143500"/>
          </a:xfrm>
        </p:grpSpPr>
        <p:pic>
          <p:nvPicPr>
            <p:cNvPr id="7" name="Google Shape;51;p211" descr="Surface chart&#10;&#10;Description automatically generated with low confidence">
              <a:extLst>
                <a:ext uri="{FF2B5EF4-FFF2-40B4-BE49-F238E27FC236}">
                  <a16:creationId xmlns:a16="http://schemas.microsoft.com/office/drawing/2014/main" id="{B61B7049-B3E1-1E0F-A2D0-92A98688E607}"/>
                </a:ext>
              </a:extLst>
            </p:cNvPr>
            <p:cNvPicPr preferRelativeResize="0"/>
            <p:nvPr userDrawn="1"/>
          </p:nvPicPr>
          <p:blipFill rotWithShape="1">
            <a:blip r:embed="rId2">
              <a:alphaModFix amt="50000"/>
            </a:blip>
            <a:srcRect/>
            <a:stretch/>
          </p:blipFill>
          <p:spPr>
            <a:xfrm>
              <a:off x="444" y="317809"/>
              <a:ext cx="9143111" cy="5143500"/>
            </a:xfrm>
            <a:prstGeom prst="rect">
              <a:avLst/>
            </a:prstGeom>
            <a:noFill/>
            <a:ln>
              <a:noFill/>
            </a:ln>
          </p:spPr>
        </p:pic>
        <p:pic>
          <p:nvPicPr>
            <p:cNvPr id="8" name="Google Shape;51;p211" descr="Surface chart&#10;&#10;Description automatically generated with low confidence">
              <a:extLst>
                <a:ext uri="{FF2B5EF4-FFF2-40B4-BE49-F238E27FC236}">
                  <a16:creationId xmlns:a16="http://schemas.microsoft.com/office/drawing/2014/main" id="{549A8319-033F-60F3-0297-87499F4FF49D}"/>
                </a:ext>
              </a:extLst>
            </p:cNvPr>
            <p:cNvPicPr preferRelativeResize="0"/>
            <p:nvPr userDrawn="1"/>
          </p:nvPicPr>
          <p:blipFill rotWithShape="1">
            <a:blip r:embed="rId2">
              <a:alphaModFix amt="50000"/>
            </a:blip>
            <a:srcRect/>
            <a:stretch/>
          </p:blipFill>
          <p:spPr>
            <a:xfrm>
              <a:off x="889" y="317809"/>
              <a:ext cx="9143111" cy="5143500"/>
            </a:xfrm>
            <a:prstGeom prst="rect">
              <a:avLst/>
            </a:prstGeom>
            <a:noFill/>
            <a:ln>
              <a:noFill/>
            </a:ln>
          </p:spPr>
        </p:pic>
      </p:grpSp>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19" name="Rectangle: Rounded Corners 2">
            <a:extLst>
              <a:ext uri="{FF2B5EF4-FFF2-40B4-BE49-F238E27FC236}">
                <a16:creationId xmlns:a16="http://schemas.microsoft.com/office/drawing/2014/main" id="{539A477A-9012-E4C9-3DC3-6045CBBADA3D}"/>
              </a:ext>
            </a:extLst>
          </p:cNvPr>
          <p:cNvSpPr/>
          <p:nvPr/>
        </p:nvSpPr>
        <p:spPr>
          <a:xfrm>
            <a:off x="1893911" y="1825943"/>
            <a:ext cx="5027524" cy="1212468"/>
          </a:xfrm>
          <a:prstGeom prst="round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0" name="Rectangle: Rounded Corners 16">
            <a:extLst>
              <a:ext uri="{FF2B5EF4-FFF2-40B4-BE49-F238E27FC236}">
                <a16:creationId xmlns:a16="http://schemas.microsoft.com/office/drawing/2014/main" id="{02F63D0A-03D0-F1B7-E2A3-363EC25FC99F}"/>
              </a:ext>
            </a:extLst>
          </p:cNvPr>
          <p:cNvSpPr/>
          <p:nvPr/>
        </p:nvSpPr>
        <p:spPr>
          <a:xfrm>
            <a:off x="2222565" y="2127950"/>
            <a:ext cx="5027524" cy="1212468"/>
          </a:xfrm>
          <a:prstGeom prst="roundRect">
            <a:avLst/>
          </a:prstGeom>
          <a:no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21" name="Rectangle: Rounded Corners 15">
            <a:extLst>
              <a:ext uri="{FF2B5EF4-FFF2-40B4-BE49-F238E27FC236}">
                <a16:creationId xmlns:a16="http://schemas.microsoft.com/office/drawing/2014/main" id="{5E144F66-A151-76A9-3896-E7EEF1CC51CC}"/>
              </a:ext>
            </a:extLst>
          </p:cNvPr>
          <p:cNvSpPr/>
          <p:nvPr/>
        </p:nvSpPr>
        <p:spPr>
          <a:xfrm>
            <a:off x="2058238" y="1976946"/>
            <a:ext cx="5027524" cy="1212468"/>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nvGrpSpPr>
          <p:cNvPr id="4" name="Group 3">
            <a:extLst>
              <a:ext uri="{FF2B5EF4-FFF2-40B4-BE49-F238E27FC236}">
                <a16:creationId xmlns:a16="http://schemas.microsoft.com/office/drawing/2014/main" id="{2393B419-DF94-AE78-ACAC-079D578FFE11}"/>
              </a:ext>
            </a:extLst>
          </p:cNvPr>
          <p:cNvGrpSpPr/>
          <p:nvPr userDrawn="1"/>
        </p:nvGrpSpPr>
        <p:grpSpPr>
          <a:xfrm>
            <a:off x="1985011" y="1602036"/>
            <a:ext cx="502919" cy="45719"/>
            <a:chOff x="1985011" y="1602036"/>
            <a:chExt cx="502919" cy="45719"/>
          </a:xfrm>
          <a:solidFill>
            <a:schemeClr val="accent1">
              <a:lumMod val="60000"/>
              <a:lumOff val="40000"/>
            </a:schemeClr>
          </a:solidFill>
        </p:grpSpPr>
        <p:sp>
          <p:nvSpPr>
            <p:cNvPr id="13" name="Oval 12">
              <a:extLst>
                <a:ext uri="{FF2B5EF4-FFF2-40B4-BE49-F238E27FC236}">
                  <a16:creationId xmlns:a16="http://schemas.microsoft.com/office/drawing/2014/main" id="{768243BC-764C-C61F-8D7E-2AC7C2AF7133}"/>
                </a:ext>
              </a:extLst>
            </p:cNvPr>
            <p:cNvSpPr/>
            <p:nvPr/>
          </p:nvSpPr>
          <p:spPr>
            <a:xfrm>
              <a:off x="19850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4" name="Oval 13">
              <a:extLst>
                <a:ext uri="{FF2B5EF4-FFF2-40B4-BE49-F238E27FC236}">
                  <a16:creationId xmlns:a16="http://schemas.microsoft.com/office/drawing/2014/main" id="{74232596-28CC-35D7-377C-4BD995B71793}"/>
                </a:ext>
              </a:extLst>
            </p:cNvPr>
            <p:cNvSpPr/>
            <p:nvPr/>
          </p:nvSpPr>
          <p:spPr>
            <a:xfrm>
              <a:off x="21374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5" name="Oval 14">
              <a:extLst>
                <a:ext uri="{FF2B5EF4-FFF2-40B4-BE49-F238E27FC236}">
                  <a16:creationId xmlns:a16="http://schemas.microsoft.com/office/drawing/2014/main" id="{7641965D-A091-8B68-3452-8E789CFA6406}"/>
                </a:ext>
              </a:extLst>
            </p:cNvPr>
            <p:cNvSpPr/>
            <p:nvPr/>
          </p:nvSpPr>
          <p:spPr>
            <a:xfrm>
              <a:off x="22898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6" name="Oval 15">
              <a:extLst>
                <a:ext uri="{FF2B5EF4-FFF2-40B4-BE49-F238E27FC236}">
                  <a16:creationId xmlns:a16="http://schemas.microsoft.com/office/drawing/2014/main" id="{C9AC3A36-6212-3904-4BA3-580B7E1B09DB}"/>
                </a:ext>
              </a:extLst>
            </p:cNvPr>
            <p:cNvSpPr/>
            <p:nvPr/>
          </p:nvSpPr>
          <p:spPr>
            <a:xfrm>
              <a:off x="2442211" y="160203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grpSp>
        <p:nvGrpSpPr>
          <p:cNvPr id="3" name="Group 2">
            <a:extLst>
              <a:ext uri="{FF2B5EF4-FFF2-40B4-BE49-F238E27FC236}">
                <a16:creationId xmlns:a16="http://schemas.microsoft.com/office/drawing/2014/main" id="{65B4E9D3-5BD6-D459-C204-37ADC38B2CD5}"/>
              </a:ext>
            </a:extLst>
          </p:cNvPr>
          <p:cNvGrpSpPr/>
          <p:nvPr userDrawn="1"/>
        </p:nvGrpSpPr>
        <p:grpSpPr>
          <a:xfrm>
            <a:off x="6656071" y="3518606"/>
            <a:ext cx="502919" cy="45719"/>
            <a:chOff x="6656071" y="3518606"/>
            <a:chExt cx="502919" cy="45719"/>
          </a:xfrm>
          <a:solidFill>
            <a:schemeClr val="accent4">
              <a:lumMod val="60000"/>
              <a:lumOff val="40000"/>
            </a:schemeClr>
          </a:solidFill>
        </p:grpSpPr>
        <p:sp>
          <p:nvSpPr>
            <p:cNvPr id="9" name="Oval 8">
              <a:extLst>
                <a:ext uri="{FF2B5EF4-FFF2-40B4-BE49-F238E27FC236}">
                  <a16:creationId xmlns:a16="http://schemas.microsoft.com/office/drawing/2014/main" id="{D1072BFE-A808-1F01-DB1C-4B292613406D}"/>
                </a:ext>
              </a:extLst>
            </p:cNvPr>
            <p:cNvSpPr/>
            <p:nvPr/>
          </p:nvSpPr>
          <p:spPr>
            <a:xfrm>
              <a:off x="66560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0" name="Oval 9">
              <a:extLst>
                <a:ext uri="{FF2B5EF4-FFF2-40B4-BE49-F238E27FC236}">
                  <a16:creationId xmlns:a16="http://schemas.microsoft.com/office/drawing/2014/main" id="{0D38E259-BF42-F291-F467-795827E03C50}"/>
                </a:ext>
              </a:extLst>
            </p:cNvPr>
            <p:cNvSpPr/>
            <p:nvPr/>
          </p:nvSpPr>
          <p:spPr>
            <a:xfrm>
              <a:off x="68084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1" name="Oval 10">
              <a:extLst>
                <a:ext uri="{FF2B5EF4-FFF2-40B4-BE49-F238E27FC236}">
                  <a16:creationId xmlns:a16="http://schemas.microsoft.com/office/drawing/2014/main" id="{3E5265D8-FD72-A9C5-F993-34CBF4B34094}"/>
                </a:ext>
              </a:extLst>
            </p:cNvPr>
            <p:cNvSpPr/>
            <p:nvPr/>
          </p:nvSpPr>
          <p:spPr>
            <a:xfrm>
              <a:off x="69608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sp>
          <p:nvSpPr>
            <p:cNvPr id="12" name="Oval 11">
              <a:extLst>
                <a:ext uri="{FF2B5EF4-FFF2-40B4-BE49-F238E27FC236}">
                  <a16:creationId xmlns:a16="http://schemas.microsoft.com/office/drawing/2014/main" id="{21674DD0-9E50-F9B2-F44D-ECEE2D2AD19A}"/>
                </a:ext>
              </a:extLst>
            </p:cNvPr>
            <p:cNvSpPr/>
            <p:nvPr/>
          </p:nvSpPr>
          <p:spPr>
            <a:xfrm>
              <a:off x="7113271" y="3518606"/>
              <a:ext cx="45719" cy="45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Public Sans" pitchFamily="2" charset="0"/>
              </a:endParaRPr>
            </a:p>
          </p:txBody>
        </p:sp>
      </p:grpSp>
      <p:sp>
        <p:nvSpPr>
          <p:cNvPr id="22" name="Text Placeholder 16">
            <a:extLst>
              <a:ext uri="{FF2B5EF4-FFF2-40B4-BE49-F238E27FC236}">
                <a16:creationId xmlns:a16="http://schemas.microsoft.com/office/drawing/2014/main" id="{936C1B8E-1D80-ED67-71E0-4809F19A555E}"/>
              </a:ext>
            </a:extLst>
          </p:cNvPr>
          <p:cNvSpPr>
            <a:spLocks noGrp="1"/>
          </p:cNvSpPr>
          <p:nvPr>
            <p:ph type="body" sz="quarter" idx="14" hasCustomPrompt="1"/>
          </p:nvPr>
        </p:nvSpPr>
        <p:spPr>
          <a:xfrm>
            <a:off x="2487929" y="2263351"/>
            <a:ext cx="4168142" cy="616791"/>
          </a:xfrm>
          <a:prstGeom prst="rect">
            <a:avLst/>
          </a:prstGeom>
        </p:spPr>
        <p:txBody>
          <a:bodyPr/>
          <a:lstStyle>
            <a:lvl1pPr algn="ctr">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a:t>
            </a:r>
          </a:p>
        </p:txBody>
      </p:sp>
    </p:spTree>
    <p:extLst>
      <p:ext uri="{BB962C8B-B14F-4D97-AF65-F5344CB8AC3E}">
        <p14:creationId xmlns:p14="http://schemas.microsoft.com/office/powerpoint/2010/main" val="5985323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CCD286-F868-E529-DB7A-E7BAD818858C}"/>
              </a:ext>
            </a:extLst>
          </p:cNvPr>
          <p:cNvPicPr>
            <a:picLocks noChangeAspect="1"/>
          </p:cNvPicPr>
          <p:nvPr userDrawn="1"/>
        </p:nvPicPr>
        <p:blipFill rotWithShape="1">
          <a:blip r:embed="rId2">
            <a:alphaModFix amt="43000"/>
          </a:blip>
          <a:srcRect l="8234" r="8234"/>
          <a:stretch/>
        </p:blipFill>
        <p:spPr>
          <a:xfrm>
            <a:off x="0" y="0"/>
            <a:ext cx="9144001" cy="5143500"/>
          </a:xfrm>
          <a:prstGeom prst="rect">
            <a:avLst/>
          </a:prstGeom>
        </p:spPr>
      </p:pic>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sp>
        <p:nvSpPr>
          <p:cNvPr id="9" name="Rectangle 8">
            <a:extLst>
              <a:ext uri="{FF2B5EF4-FFF2-40B4-BE49-F238E27FC236}">
                <a16:creationId xmlns:a16="http://schemas.microsoft.com/office/drawing/2014/main" id="{BB301948-C55C-5F89-C12D-582FCDD655C5}"/>
              </a:ext>
            </a:extLst>
          </p:cNvPr>
          <p:cNvSpPr/>
          <p:nvPr/>
        </p:nvSpPr>
        <p:spPr>
          <a:xfrm>
            <a:off x="1736279" y="1782808"/>
            <a:ext cx="1577884" cy="15778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5400" b="1" dirty="0">
                <a:latin typeface="Public Sans" pitchFamily="2" charset="0"/>
              </a:rPr>
              <a:t>?</a:t>
            </a:r>
          </a:p>
        </p:txBody>
      </p:sp>
      <p:sp>
        <p:nvSpPr>
          <p:cNvPr id="11" name="Text Placeholder 16">
            <a:extLst>
              <a:ext uri="{FF2B5EF4-FFF2-40B4-BE49-F238E27FC236}">
                <a16:creationId xmlns:a16="http://schemas.microsoft.com/office/drawing/2014/main" id="{F2C7EA4E-1096-E2B7-EFE9-8D7BD6423613}"/>
              </a:ext>
            </a:extLst>
          </p:cNvPr>
          <p:cNvSpPr>
            <a:spLocks noGrp="1"/>
          </p:cNvSpPr>
          <p:nvPr>
            <p:ph type="body" sz="quarter" idx="14" hasCustomPrompt="1"/>
          </p:nvPr>
        </p:nvSpPr>
        <p:spPr>
          <a:xfrm>
            <a:off x="3470049" y="1800874"/>
            <a:ext cx="3789638" cy="616505"/>
          </a:xfrm>
          <a:prstGeom prst="rect">
            <a:avLst/>
          </a:prstGeom>
          <a:solidFill>
            <a:schemeClr val="bg1"/>
          </a:solidFill>
        </p:spPr>
        <p:txBody>
          <a:bodyPr/>
          <a:lstStyle>
            <a:lvl1pPr algn="l">
              <a:defRPr sz="1700" b="1" i="1">
                <a:solidFill>
                  <a:schemeClr val="bg2"/>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Did You Know?</a:t>
            </a:r>
          </a:p>
        </p:txBody>
      </p:sp>
      <p:sp>
        <p:nvSpPr>
          <p:cNvPr id="12" name="Text Placeholder 16">
            <a:extLst>
              <a:ext uri="{FF2B5EF4-FFF2-40B4-BE49-F238E27FC236}">
                <a16:creationId xmlns:a16="http://schemas.microsoft.com/office/drawing/2014/main" id="{87B0C3F9-165B-E2F3-E078-174C5889B60D}"/>
              </a:ext>
            </a:extLst>
          </p:cNvPr>
          <p:cNvSpPr>
            <a:spLocks noGrp="1"/>
          </p:cNvSpPr>
          <p:nvPr>
            <p:ph type="body" sz="quarter" idx="15"/>
          </p:nvPr>
        </p:nvSpPr>
        <p:spPr>
          <a:xfrm>
            <a:off x="3470049" y="2287467"/>
            <a:ext cx="3789638" cy="1091291"/>
          </a:xfrm>
          <a:prstGeom prst="rect">
            <a:avLst/>
          </a:prstGeom>
          <a:solidFill>
            <a:schemeClr val="bg1"/>
          </a:solidFill>
        </p:spPr>
        <p:txBody>
          <a:bodyPr/>
          <a:lstStyle>
            <a:lvl1pPr algn="l">
              <a:defRPr sz="1400" b="0" i="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48419529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pic>
        <p:nvPicPr>
          <p:cNvPr id="4" name="Google Shape;40;p34" descr="Shape&#10;&#10;Description automatically generated with low confidence">
            <a:extLst>
              <a:ext uri="{FF2B5EF4-FFF2-40B4-BE49-F238E27FC236}">
                <a16:creationId xmlns:a16="http://schemas.microsoft.com/office/drawing/2014/main" id="{4096EBA6-F3C4-77F1-ED66-763D91A948CB}"/>
              </a:ext>
            </a:extLst>
          </p:cNvPr>
          <p:cNvPicPr preferRelativeResize="0"/>
          <p:nvPr userDrawn="1"/>
        </p:nvPicPr>
        <p:blipFill rotWithShape="1">
          <a:blip r:embed="rId3">
            <a:alphaModFix/>
          </a:blip>
          <a:srcRect/>
          <a:stretch/>
        </p:blipFill>
        <p:spPr>
          <a:xfrm>
            <a:off x="0" y="0"/>
            <a:ext cx="9143990" cy="5143494"/>
          </a:xfrm>
          <a:prstGeom prst="rect">
            <a:avLst/>
          </a:prstGeom>
          <a:noFill/>
          <a:ln>
            <a:noFill/>
          </a:ln>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216309083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E891F0-60E1-C312-7ADB-614AF30186B3}"/>
              </a:ext>
            </a:extLst>
          </p:cNvPr>
          <p:cNvPicPr>
            <a:picLocks noChangeAspect="1"/>
          </p:cNvPicPr>
          <p:nvPr userDrawn="1"/>
        </p:nvPicPr>
        <p:blipFill rotWithShape="1">
          <a:blip r:embed="rId2"/>
          <a:srcRect l="6269" r="24764"/>
          <a:stretch/>
        </p:blipFill>
        <p:spPr>
          <a:xfrm>
            <a:off x="0" y="1166968"/>
            <a:ext cx="4113765" cy="3976529"/>
          </a:xfrm>
          <a:prstGeom prst="rect">
            <a:avLst/>
          </a:prstGeom>
          <a:ln w="28575">
            <a:noFill/>
          </a:ln>
        </p:spPr>
      </p:pic>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31EF608F-F734-57CD-7FAE-A1F277478A00}"/>
              </a:ext>
            </a:extLst>
          </p:cNvPr>
          <p:cNvPicPr>
            <a:picLocks noChangeAspect="1"/>
          </p:cNvPicPr>
          <p:nvPr userDrawn="1"/>
        </p:nvPicPr>
        <p:blipFill>
          <a:blip r:embed="rId3"/>
          <a:stretch>
            <a:fillRect/>
          </a:stretch>
        </p:blipFill>
        <p:spPr>
          <a:xfrm>
            <a:off x="0" y="0"/>
            <a:ext cx="9144000" cy="5143500"/>
          </a:xfrm>
          <a:prstGeom prst="rect">
            <a:avLst/>
          </a:prstGeom>
        </p:spPr>
      </p:pic>
      <p:grpSp>
        <p:nvGrpSpPr>
          <p:cNvPr id="8" name="Group 7">
            <a:extLst>
              <a:ext uri="{FF2B5EF4-FFF2-40B4-BE49-F238E27FC236}">
                <a16:creationId xmlns:a16="http://schemas.microsoft.com/office/drawing/2014/main" id="{B5AACB97-FF51-1D76-CE7E-74A3FA84E73E}"/>
              </a:ext>
            </a:extLst>
          </p:cNvPr>
          <p:cNvGrpSpPr/>
          <p:nvPr userDrawn="1"/>
        </p:nvGrpSpPr>
        <p:grpSpPr>
          <a:xfrm>
            <a:off x="724005" y="301093"/>
            <a:ext cx="2665754" cy="542340"/>
            <a:chOff x="5567543" y="349969"/>
            <a:chExt cx="2665754" cy="542340"/>
          </a:xfrm>
        </p:grpSpPr>
        <p:sp>
          <p:nvSpPr>
            <p:cNvPr id="9" name="Google Shape;152;p215">
              <a:extLst>
                <a:ext uri="{FF2B5EF4-FFF2-40B4-BE49-F238E27FC236}">
                  <a16:creationId xmlns:a16="http://schemas.microsoft.com/office/drawing/2014/main" id="{DC440E52-4148-1F64-EB3D-5DFFEDAA6E06}"/>
                </a:ext>
              </a:extLst>
            </p:cNvPr>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dirty="0">
                  <a:solidFill>
                    <a:schemeClr val="bg1"/>
                  </a:solidFill>
                  <a:latin typeface="Public Sans"/>
                  <a:ea typeface="Public Sans"/>
                  <a:cs typeface="Public Sans"/>
                  <a:sym typeface="Public Sans"/>
                </a:rPr>
                <a:t>Think</a:t>
              </a:r>
            </a:p>
          </p:txBody>
        </p:sp>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6426067" y="892309"/>
              <a:ext cx="948706" cy="0"/>
            </a:xfrm>
            <a:prstGeom prst="straightConnector1">
              <a:avLst/>
            </a:prstGeom>
            <a:noFill/>
            <a:ln w="38100" cap="flat" cmpd="sng">
              <a:solidFill>
                <a:schemeClr val="bg1"/>
              </a:solidFill>
              <a:prstDash val="solid"/>
              <a:round/>
              <a:headEnd type="none" w="sm" len="sm"/>
              <a:tailEnd type="none" w="sm" len="sm"/>
            </a:ln>
          </p:spPr>
        </p:cxnSp>
      </p:grpSp>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837712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40;p34" descr="Shape&#10;&#10;Description automatically generated with low confidence">
            <a:extLst>
              <a:ext uri="{FF2B5EF4-FFF2-40B4-BE49-F238E27FC236}">
                <a16:creationId xmlns:a16="http://schemas.microsoft.com/office/drawing/2014/main" id="{D0FE8E33-DE1B-8ADD-EAE8-0880957116F8}"/>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cxnSp>
        <p:nvCxnSpPr>
          <p:cNvPr id="10" name="Google Shape;131;p215">
            <a:extLst>
              <a:ext uri="{FF2B5EF4-FFF2-40B4-BE49-F238E27FC236}">
                <a16:creationId xmlns:a16="http://schemas.microsoft.com/office/drawing/2014/main" id="{40BB31B9-0AE6-9608-2843-6364218AEA26}"/>
              </a:ext>
            </a:extLst>
          </p:cNvPr>
          <p:cNvCxnSpPr>
            <a:cxnSpLocks/>
          </p:cNvCxnSpPr>
          <p:nvPr/>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2" name="Text Placeholder 16">
            <a:extLst>
              <a:ext uri="{FF2B5EF4-FFF2-40B4-BE49-F238E27FC236}">
                <a16:creationId xmlns:a16="http://schemas.microsoft.com/office/drawing/2014/main" id="{2571A457-275C-2BF6-9583-41383AED4BA3}"/>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tx1"/>
              </a:buClr>
              <a:buFont typeface="Wingdings" pitchFamily="2" charset="2"/>
              <a:buChar char="§"/>
              <a:defRPr sz="1400" b="0">
                <a:solidFill>
                  <a:schemeClr val="tx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ED516D69-0E49-4CDE-53A0-1FA1A190BDF9}"/>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sp>
        <p:nvSpPr>
          <p:cNvPr id="11" name="Text Placeholder 16">
            <a:extLst>
              <a:ext uri="{FF2B5EF4-FFF2-40B4-BE49-F238E27FC236}">
                <a16:creationId xmlns:a16="http://schemas.microsoft.com/office/drawing/2014/main" id="{8EF224C6-A7AA-DA3F-91DB-D9BC7F19921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38760884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Rectangle 4">
            <a:extLst>
              <a:ext uri="{FF2B5EF4-FFF2-40B4-BE49-F238E27FC236}">
                <a16:creationId xmlns:a16="http://schemas.microsoft.com/office/drawing/2014/main" id="{DD786252-3789-748B-A729-FA9BC45E63EB}"/>
              </a:ext>
            </a:extLst>
          </p:cNvPr>
          <p:cNvSpPr/>
          <p:nvPr userDrawn="1"/>
        </p:nvSpPr>
        <p:spPr>
          <a:xfrm>
            <a:off x="-1" y="1"/>
            <a:ext cx="9144001"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ublic Sans" pitchFamily="2" charset="0"/>
            </a:endParaRPr>
          </a:p>
        </p:txBody>
      </p:sp>
      <p:sp>
        <p:nvSpPr>
          <p:cNvPr id="7" name="Rectangle 6">
            <a:extLst>
              <a:ext uri="{FF2B5EF4-FFF2-40B4-BE49-F238E27FC236}">
                <a16:creationId xmlns:a16="http://schemas.microsoft.com/office/drawing/2014/main" id="{E380E176-9BCC-ED7E-AD9C-98F4A2274A57}"/>
              </a:ext>
            </a:extLst>
          </p:cNvPr>
          <p:cNvSpPr/>
          <p:nvPr userDrawn="1"/>
        </p:nvSpPr>
        <p:spPr>
          <a:xfrm>
            <a:off x="0" y="0"/>
            <a:ext cx="4113765" cy="116696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66359BD-4C11-B70D-38F6-8454E683E8E0}"/>
              </a:ext>
            </a:extLst>
          </p:cNvPr>
          <p:cNvSpPr/>
          <p:nvPr userDrawn="1"/>
        </p:nvSpPr>
        <p:spPr>
          <a:xfrm>
            <a:off x="4113765" y="0"/>
            <a:ext cx="5030235"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00DE459F-78F2-CCD2-5966-0FEEFE8C0C96}"/>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1" name="Text Placeholder 16">
            <a:extLst>
              <a:ext uri="{FF2B5EF4-FFF2-40B4-BE49-F238E27FC236}">
                <a16:creationId xmlns:a16="http://schemas.microsoft.com/office/drawing/2014/main" id="{7423B6EF-2EE4-A3A9-BB23-57DD8A0DF8F6}"/>
              </a:ext>
            </a:extLst>
          </p:cNvPr>
          <p:cNvSpPr>
            <a:spLocks noGrp="1"/>
          </p:cNvSpPr>
          <p:nvPr>
            <p:ph type="body" sz="quarter" idx="14"/>
          </p:nvPr>
        </p:nvSpPr>
        <p:spPr>
          <a:xfrm>
            <a:off x="4480014" y="895714"/>
            <a:ext cx="4318646" cy="339271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DD791D5B-FDC3-4FD1-2503-6B8C3BAFE1C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C89D9D1-6641-D3B9-8EAA-1D8F06753EE8}"/>
              </a:ext>
            </a:extLst>
          </p:cNvPr>
          <p:cNvCxnSpPr>
            <a:cxnSpLocks/>
          </p:cNvCxnSpPr>
          <p:nvPr userDrawn="1"/>
        </p:nvCxnSpPr>
        <p:spPr>
          <a:xfrm>
            <a:off x="1582529" y="843433"/>
            <a:ext cx="948706" cy="0"/>
          </a:xfrm>
          <a:prstGeom prst="straightConnector1">
            <a:avLst/>
          </a:prstGeom>
          <a:noFill/>
          <a:ln w="38100" cap="flat" cmpd="sng">
            <a:solidFill>
              <a:schemeClr val="bg1"/>
            </a:solidFill>
            <a:prstDash val="solid"/>
            <a:round/>
            <a:headEnd type="none" w="sm" len="sm"/>
            <a:tailEnd type="none" w="sm" len="sm"/>
          </a:ln>
        </p:spPr>
      </p:cxnSp>
      <p:sp>
        <p:nvSpPr>
          <p:cNvPr id="12" name="Text Placeholder 16">
            <a:extLst>
              <a:ext uri="{FF2B5EF4-FFF2-40B4-BE49-F238E27FC236}">
                <a16:creationId xmlns:a16="http://schemas.microsoft.com/office/drawing/2014/main" id="{0A5365BF-76CB-679D-9D75-F9F8E658CF9B}"/>
              </a:ext>
            </a:extLst>
          </p:cNvPr>
          <p:cNvSpPr>
            <a:spLocks noGrp="1"/>
          </p:cNvSpPr>
          <p:nvPr>
            <p:ph type="body" sz="quarter" idx="13"/>
          </p:nvPr>
        </p:nvSpPr>
        <p:spPr>
          <a:xfrm>
            <a:off x="350196"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279455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reserve="1" userDrawn="1">
  <p:cSld name="Contents">
    <p:spTree>
      <p:nvGrpSpPr>
        <p:cNvPr id="1" name="Shape 37"/>
        <p:cNvGrpSpPr/>
        <p:nvPr/>
      </p:nvGrpSpPr>
      <p:grpSpPr>
        <a:xfrm>
          <a:off x="0" y="0"/>
          <a:ext cx="0" cy="0"/>
          <a:chOff x="0" y="0"/>
          <a:chExt cx="0" cy="0"/>
        </a:xfrm>
      </p:grpSpPr>
      <p:sp>
        <p:nvSpPr>
          <p:cNvPr id="2" name="Google Shape;45;p35">
            <a:extLst>
              <a:ext uri="{FF2B5EF4-FFF2-40B4-BE49-F238E27FC236}">
                <a16:creationId xmlns:a16="http://schemas.microsoft.com/office/drawing/2014/main" id="{371BB4ED-6ED1-BF2D-13CD-4479117BF9CA}"/>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7" name="Google Shape;13;p29" descr="Shape&#10;&#10;Description automatically generated with low confidence">
            <a:extLst>
              <a:ext uri="{FF2B5EF4-FFF2-40B4-BE49-F238E27FC236}">
                <a16:creationId xmlns:a16="http://schemas.microsoft.com/office/drawing/2014/main" id="{7B688D3A-C915-90E9-58E4-76FB2C2B5824}"/>
              </a:ext>
            </a:extLst>
          </p:cNvPr>
          <p:cNvPicPr preferRelativeResize="0"/>
          <p:nvPr userDrawn="1"/>
        </p:nvPicPr>
        <p:blipFill rotWithShape="1">
          <a:blip r:embed="rId2">
            <a:alphaModFix/>
          </a:blip>
          <a:srcRect/>
          <a:stretch/>
        </p:blipFill>
        <p:spPr>
          <a:xfrm>
            <a:off x="0" y="6"/>
            <a:ext cx="9143990" cy="5143494"/>
          </a:xfrm>
          <a:prstGeom prst="rect">
            <a:avLst/>
          </a:prstGeom>
          <a:noFill/>
          <a:ln>
            <a:noFill/>
          </a:ln>
        </p:spPr>
      </p:pic>
      <p:sp>
        <p:nvSpPr>
          <p:cNvPr id="3" name="Google Shape;47;p35">
            <a:extLst>
              <a:ext uri="{FF2B5EF4-FFF2-40B4-BE49-F238E27FC236}">
                <a16:creationId xmlns:a16="http://schemas.microsoft.com/office/drawing/2014/main" id="{6AA7F32A-915F-6E63-FB24-279664568367}"/>
              </a:ext>
            </a:extLst>
          </p:cNvPr>
          <p:cNvSpPr>
            <a:spLocks noGrp="1"/>
          </p:cNvSpPr>
          <p:nvPr>
            <p:ph type="pic" idx="2"/>
          </p:nvPr>
        </p:nvSpPr>
        <p:spPr>
          <a:xfrm>
            <a:off x="4734046" y="638171"/>
            <a:ext cx="4417249" cy="4030832"/>
          </a:xfrm>
          <a:prstGeom prst="rect">
            <a:avLst/>
          </a:prstGeom>
          <a:noFill/>
          <a:ln>
            <a:noFill/>
          </a:ln>
        </p:spPr>
        <p:txBody>
          <a:bodyPr anchor="ctr"/>
          <a:lstStyle>
            <a:lvl1pPr algn="ctr">
              <a:defRPr sz="3200" b="1" i="1">
                <a:latin typeface="Public Sans" pitchFamily="2" charset="77"/>
              </a:defRPr>
            </a:lvl1pPr>
          </a:lstStyle>
          <a:p>
            <a:endParaRPr lang="en-US" dirty="0"/>
          </a:p>
        </p:txBody>
      </p:sp>
      <p:sp>
        <p:nvSpPr>
          <p:cNvPr id="4" name="Google Shape;48;p35">
            <a:extLst>
              <a:ext uri="{FF2B5EF4-FFF2-40B4-BE49-F238E27FC236}">
                <a16:creationId xmlns:a16="http://schemas.microsoft.com/office/drawing/2014/main" id="{5F64051F-BD83-CC5F-9893-F009B36C0673}"/>
              </a:ext>
            </a:extLst>
          </p:cNvPr>
          <p:cNvSpPr/>
          <p:nvPr userDrawn="1"/>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dirty="0">
              <a:solidFill>
                <a:schemeClr val="lt1"/>
              </a:solidFill>
              <a:latin typeface="Arial"/>
              <a:ea typeface="Arial"/>
              <a:cs typeface="Arial"/>
              <a:sym typeface="Arial"/>
            </a:endParaRPr>
          </a:p>
        </p:txBody>
      </p:sp>
      <p:sp>
        <p:nvSpPr>
          <p:cNvPr id="5" name="Google Shape;49;p35">
            <a:extLst>
              <a:ext uri="{FF2B5EF4-FFF2-40B4-BE49-F238E27FC236}">
                <a16:creationId xmlns:a16="http://schemas.microsoft.com/office/drawing/2014/main" id="{B5904564-343E-43A6-8304-343F02ACA662}"/>
              </a:ext>
            </a:extLst>
          </p:cNvPr>
          <p:cNvSpPr/>
          <p:nvPr userDrawn="1"/>
        </p:nvSpPr>
        <p:spPr>
          <a:xfrm>
            <a:off x="0" y="819942"/>
            <a:ext cx="144711" cy="323530"/>
          </a:xfrm>
          <a:prstGeom prst="rect">
            <a:avLst/>
          </a:prstGeom>
          <a:solidFill>
            <a:schemeClr val="tx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6" name="Google Shape;50;p35">
            <a:extLst>
              <a:ext uri="{FF2B5EF4-FFF2-40B4-BE49-F238E27FC236}">
                <a16:creationId xmlns:a16="http://schemas.microsoft.com/office/drawing/2014/main" id="{1D5EC03E-3187-4335-1ABE-6ED2663D566A}"/>
              </a:ext>
            </a:extLst>
          </p:cNvPr>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lvl="0" algn="l">
              <a:lnSpc>
                <a:spcPct val="100000"/>
              </a:lnSpc>
              <a:spcBef>
                <a:spcPts val="0"/>
              </a:spcBef>
              <a:spcAft>
                <a:spcPts val="0"/>
              </a:spcAft>
              <a:buClr>
                <a:schemeClr val="lt1"/>
              </a:buClr>
              <a:buSzPts val="1700"/>
              <a:buFont typeface="Public Sans"/>
              <a:buNone/>
              <a:defRPr sz="1700" b="1" i="0">
                <a:solidFill>
                  <a:schemeClr val="lt1"/>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8" name="Text Placeholder 16">
            <a:extLst>
              <a:ext uri="{FF2B5EF4-FFF2-40B4-BE49-F238E27FC236}">
                <a16:creationId xmlns:a16="http://schemas.microsoft.com/office/drawing/2014/main" id="{265DD762-38DD-C279-9899-CD72B84833A4}"/>
              </a:ext>
            </a:extLst>
          </p:cNvPr>
          <p:cNvSpPr>
            <a:spLocks noGrp="1"/>
          </p:cNvSpPr>
          <p:nvPr>
            <p:ph type="body" sz="quarter" idx="13"/>
          </p:nvPr>
        </p:nvSpPr>
        <p:spPr>
          <a:xfrm>
            <a:off x="144711" y="1295658"/>
            <a:ext cx="4343206" cy="3036421"/>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3102678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Shape&#10;&#10;Description automatically generated with low confidence">
            <a:extLst>
              <a:ext uri="{FF2B5EF4-FFF2-40B4-BE49-F238E27FC236}">
                <a16:creationId xmlns:a16="http://schemas.microsoft.com/office/drawing/2014/main" id="{5599C0BF-23DB-D8DF-7FD5-55AB578BC7B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2" name="Picture Placeholder 5">
            <a:extLst>
              <a:ext uri="{FF2B5EF4-FFF2-40B4-BE49-F238E27FC236}">
                <a16:creationId xmlns:a16="http://schemas.microsoft.com/office/drawing/2014/main" id="{30B9B066-39E3-D451-4B16-9D1978D03013}"/>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3" name="Google Shape;131;p215">
            <a:extLst>
              <a:ext uri="{FF2B5EF4-FFF2-40B4-BE49-F238E27FC236}">
                <a16:creationId xmlns:a16="http://schemas.microsoft.com/office/drawing/2014/main" id="{5EE9F51D-FFCC-3FEF-B132-84C23CB56C98}"/>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4" name="Text Placeholder 16">
            <a:extLst>
              <a:ext uri="{FF2B5EF4-FFF2-40B4-BE49-F238E27FC236}">
                <a16:creationId xmlns:a16="http://schemas.microsoft.com/office/drawing/2014/main" id="{1BD0056C-06E3-D6A9-490D-B6860955E81A}"/>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349719934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7" name="Rectangle 6">
            <a:extLst>
              <a:ext uri="{FF2B5EF4-FFF2-40B4-BE49-F238E27FC236}">
                <a16:creationId xmlns:a16="http://schemas.microsoft.com/office/drawing/2014/main" id="{E380E176-9BCC-ED7E-AD9C-98F4A2274A57}"/>
              </a:ext>
            </a:extLst>
          </p:cNvPr>
          <p:cNvSpPr/>
          <p:nvPr userDrawn="1"/>
        </p:nvSpPr>
        <p:spPr>
          <a:xfrm>
            <a:off x="0" y="0"/>
            <a:ext cx="9144000" cy="51434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with low confidence">
            <a:extLst>
              <a:ext uri="{FF2B5EF4-FFF2-40B4-BE49-F238E27FC236}">
                <a16:creationId xmlns:a16="http://schemas.microsoft.com/office/drawing/2014/main" id="{33366281-EF77-2F8D-5E01-25112581EC4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4" name="Text Placeholder 16">
            <a:extLst>
              <a:ext uri="{FF2B5EF4-FFF2-40B4-BE49-F238E27FC236}">
                <a16:creationId xmlns:a16="http://schemas.microsoft.com/office/drawing/2014/main" id="{A8CE5C3D-73D3-4D08-F914-5F328E5B3667}"/>
              </a:ext>
            </a:extLst>
          </p:cNvPr>
          <p:cNvSpPr>
            <a:spLocks noGrp="1"/>
          </p:cNvSpPr>
          <p:nvPr>
            <p:ph type="body" sz="quarter" idx="13"/>
          </p:nvPr>
        </p:nvSpPr>
        <p:spPr>
          <a:xfrm>
            <a:off x="4480014" y="1195113"/>
            <a:ext cx="4411738" cy="3555558"/>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
        <p:nvSpPr>
          <p:cNvPr id="3" name="Picture Placeholder 5">
            <a:extLst>
              <a:ext uri="{FF2B5EF4-FFF2-40B4-BE49-F238E27FC236}">
                <a16:creationId xmlns:a16="http://schemas.microsoft.com/office/drawing/2014/main" id="{B514D21F-E2CA-E295-2B69-0A5838458A40}"/>
              </a:ext>
            </a:extLst>
          </p:cNvPr>
          <p:cNvSpPr>
            <a:spLocks noGrp="1"/>
          </p:cNvSpPr>
          <p:nvPr>
            <p:ph type="pic" sz="quarter" idx="10"/>
          </p:nvPr>
        </p:nvSpPr>
        <p:spPr>
          <a:xfrm>
            <a:off x="-1" y="1166963"/>
            <a:ext cx="4113765" cy="3976533"/>
          </a:xfrm>
          <a:prstGeom prst="rect">
            <a:avLst/>
          </a:prstGeom>
        </p:spPr>
        <p:txBody>
          <a:bodyPr anchor="ctr"/>
          <a:lstStyle>
            <a:lvl1pPr algn="ctr">
              <a:defRPr sz="4800" b="1">
                <a:latin typeface="Public Sans" pitchFamily="2" charset="77"/>
              </a:defRPr>
            </a:lvl1pPr>
          </a:lstStyle>
          <a:p>
            <a:endParaRPr lang="en-US" dirty="0"/>
          </a:p>
        </p:txBody>
      </p:sp>
      <p:cxnSp>
        <p:nvCxnSpPr>
          <p:cNvPr id="4" name="Google Shape;131;p215">
            <a:extLst>
              <a:ext uri="{FF2B5EF4-FFF2-40B4-BE49-F238E27FC236}">
                <a16:creationId xmlns:a16="http://schemas.microsoft.com/office/drawing/2014/main" id="{8BF2F8D5-FE4B-C315-52B5-C42E85133369}"/>
              </a:ext>
            </a:extLst>
          </p:cNvPr>
          <p:cNvCxnSpPr>
            <a:cxnSpLocks/>
          </p:cNvCxnSpPr>
          <p:nvPr userDrawn="1"/>
        </p:nvCxnSpPr>
        <p:spPr>
          <a:xfrm>
            <a:off x="4097647" y="843433"/>
            <a:ext cx="948706" cy="0"/>
          </a:xfrm>
          <a:prstGeom prst="straightConnector1">
            <a:avLst/>
          </a:prstGeom>
          <a:noFill/>
          <a:ln w="38100" cap="flat" cmpd="sng">
            <a:solidFill>
              <a:schemeClr val="bg1"/>
            </a:solidFill>
            <a:prstDash val="solid"/>
            <a:round/>
            <a:headEnd type="none" w="sm" len="sm"/>
            <a:tailEnd type="none" w="sm" len="sm"/>
          </a:ln>
        </p:spPr>
      </p:cxnSp>
      <p:sp>
        <p:nvSpPr>
          <p:cNvPr id="11" name="Text Placeholder 16">
            <a:extLst>
              <a:ext uri="{FF2B5EF4-FFF2-40B4-BE49-F238E27FC236}">
                <a16:creationId xmlns:a16="http://schemas.microsoft.com/office/drawing/2014/main" id="{23B768AB-8F68-1E17-7D36-CF3DAC9A6791}"/>
              </a:ext>
            </a:extLst>
          </p:cNvPr>
          <p:cNvSpPr>
            <a:spLocks noGrp="1"/>
          </p:cNvSpPr>
          <p:nvPr>
            <p:ph type="body" sz="quarter" idx="14"/>
          </p:nvPr>
        </p:nvSpPr>
        <p:spPr>
          <a:xfrm>
            <a:off x="2865314" y="407903"/>
            <a:ext cx="3413372" cy="389015"/>
          </a:xfrm>
          <a:prstGeom prst="rect">
            <a:avLst/>
          </a:prstGeom>
        </p:spPr>
        <p:txBody>
          <a:bodyPr/>
          <a:lstStyle>
            <a:lvl1pPr marL="0" indent="0" algn="ctr">
              <a:buFont typeface="+mj-lt"/>
              <a:buNone/>
              <a:defRPr sz="20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11819494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bg2"/>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19136707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6" name="Rectangle 5">
            <a:extLst>
              <a:ext uri="{FF2B5EF4-FFF2-40B4-BE49-F238E27FC236}">
                <a16:creationId xmlns:a16="http://schemas.microsoft.com/office/drawing/2014/main" id="{E1DF7C4E-B0FA-138E-0D55-EB9F3EF35DF4}"/>
              </a:ext>
            </a:extLst>
          </p:cNvPr>
          <p:cNvSpPr/>
          <p:nvPr/>
        </p:nvSpPr>
        <p:spPr>
          <a:xfrm>
            <a:off x="-103694" y="1569006"/>
            <a:ext cx="4577142" cy="2005034"/>
          </a:xfrm>
          <a:prstGeom prst="rect">
            <a:avLst/>
          </a:prstGeom>
          <a:solidFill>
            <a:schemeClr val="accent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ublic Sans" pitchFamily="2" charset="0"/>
            </a:endParaRPr>
          </a:p>
        </p:txBody>
      </p:sp>
      <p:sp>
        <p:nvSpPr>
          <p:cNvPr id="11" name="Text Placeholder 16">
            <a:extLst>
              <a:ext uri="{FF2B5EF4-FFF2-40B4-BE49-F238E27FC236}">
                <a16:creationId xmlns:a16="http://schemas.microsoft.com/office/drawing/2014/main" id="{F5099293-6C62-7AD4-A05B-B6F5E2EBBB3B}"/>
              </a:ext>
            </a:extLst>
          </p:cNvPr>
          <p:cNvSpPr>
            <a:spLocks noGrp="1"/>
          </p:cNvSpPr>
          <p:nvPr>
            <p:ph type="body" sz="quarter" idx="13" hasCustomPrompt="1"/>
          </p:nvPr>
        </p:nvSpPr>
        <p:spPr>
          <a:xfrm>
            <a:off x="499535" y="1895003"/>
            <a:ext cx="3413372" cy="344019"/>
          </a:xfrm>
          <a:prstGeom prst="rect">
            <a:avLst/>
          </a:prstGeom>
        </p:spPr>
        <p:txBody>
          <a:bodyPr/>
          <a:lstStyle>
            <a:lvl1pPr marL="0" indent="0" algn="ctr">
              <a:buFont typeface="+mj-lt"/>
              <a:buNone/>
              <a:defRPr sz="1600" b="1">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sp>
        <p:nvSpPr>
          <p:cNvPr id="12" name="Text Placeholder 16">
            <a:extLst>
              <a:ext uri="{FF2B5EF4-FFF2-40B4-BE49-F238E27FC236}">
                <a16:creationId xmlns:a16="http://schemas.microsoft.com/office/drawing/2014/main" id="{4E3FC082-1948-EF94-806D-3DBF46E6E6B4}"/>
              </a:ext>
            </a:extLst>
          </p:cNvPr>
          <p:cNvSpPr>
            <a:spLocks noGrp="1"/>
          </p:cNvSpPr>
          <p:nvPr>
            <p:ph type="body" sz="quarter" idx="14" hasCustomPrompt="1"/>
          </p:nvPr>
        </p:nvSpPr>
        <p:spPr>
          <a:xfrm>
            <a:off x="499535" y="2323628"/>
            <a:ext cx="3413372" cy="925044"/>
          </a:xfrm>
          <a:prstGeom prst="rect">
            <a:avLst/>
          </a:prstGeom>
        </p:spPr>
        <p:txBody>
          <a:bodyPr/>
          <a:lstStyle>
            <a:lvl1pPr marL="0" indent="0" algn="ctr">
              <a:buFont typeface="+mj-lt"/>
              <a:buNone/>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r>
              <a:rPr lang="en-US" dirty="0"/>
              <a:t>Let’s Recall</a:t>
            </a:r>
          </a:p>
        </p:txBody>
      </p:sp>
      <p:pic>
        <p:nvPicPr>
          <p:cNvPr id="5" name="Graphic 4">
            <a:extLst>
              <a:ext uri="{FF2B5EF4-FFF2-40B4-BE49-F238E27FC236}">
                <a16:creationId xmlns:a16="http://schemas.microsoft.com/office/drawing/2014/main" id="{134781FA-A6FB-CAB2-A2E6-8AA41BA1675F}"/>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1600" t="10539" r="7406" b="2262"/>
          <a:stretch/>
        </p:blipFill>
        <p:spPr>
          <a:xfrm flipH="1">
            <a:off x="4961317" y="472968"/>
            <a:ext cx="3982986" cy="4288221"/>
          </a:xfrm>
          <a:prstGeom prst="rect">
            <a:avLst/>
          </a:prstGeom>
        </p:spPr>
      </p:pic>
    </p:spTree>
    <p:extLst>
      <p:ext uri="{BB962C8B-B14F-4D97-AF65-F5344CB8AC3E}">
        <p14:creationId xmlns:p14="http://schemas.microsoft.com/office/powerpoint/2010/main" val="27410239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14" name="Rectangle 13">
            <a:extLst>
              <a:ext uri="{FF2B5EF4-FFF2-40B4-BE49-F238E27FC236}">
                <a16:creationId xmlns:a16="http://schemas.microsoft.com/office/drawing/2014/main" id="{332CCB68-D3DE-9DA6-C567-DF0C1EAD3C4D}"/>
              </a:ext>
            </a:extLst>
          </p:cNvPr>
          <p:cNvSpPr/>
          <p:nvPr userDrawn="1"/>
        </p:nvSpPr>
        <p:spPr>
          <a:xfrm>
            <a:off x="-1" y="0"/>
            <a:ext cx="9143999" cy="5143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4" name="Google Shape;40;p34" descr="Shape&#10;&#10;Description automatically generated with low confidence">
            <a:extLst>
              <a:ext uri="{FF2B5EF4-FFF2-40B4-BE49-F238E27FC236}">
                <a16:creationId xmlns:a16="http://schemas.microsoft.com/office/drawing/2014/main" id="{A57624FC-164A-2EBB-0F32-3A9B6C53B3C3}"/>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sp>
        <p:nvSpPr>
          <p:cNvPr id="25" name="Rectangle: Rounded Corners 21">
            <a:extLst>
              <a:ext uri="{FF2B5EF4-FFF2-40B4-BE49-F238E27FC236}">
                <a16:creationId xmlns:a16="http://schemas.microsoft.com/office/drawing/2014/main" id="{C81EE6DD-7430-27F2-72D5-AB950AC1D989}"/>
              </a:ext>
            </a:extLst>
          </p:cNvPr>
          <p:cNvSpPr/>
          <p:nvPr/>
        </p:nvSpPr>
        <p:spPr>
          <a:xfrm>
            <a:off x="-355599" y="1812143"/>
            <a:ext cx="3271519" cy="1519214"/>
          </a:xfrm>
          <a:prstGeom prst="roundRect">
            <a:avLst>
              <a:gd name="adj" fmla="val 10916"/>
            </a:avLst>
          </a:pr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8B9E1DAE-AF2E-E20E-2DDC-0D2BB99A803F}"/>
              </a:ext>
            </a:extLst>
          </p:cNvPr>
          <p:cNvSpPr/>
          <p:nvPr/>
        </p:nvSpPr>
        <p:spPr>
          <a:xfrm>
            <a:off x="0" y="2128758"/>
            <a:ext cx="168206" cy="885984"/>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Google Shape;41;p34">
            <a:extLst>
              <a:ext uri="{FF2B5EF4-FFF2-40B4-BE49-F238E27FC236}">
                <a16:creationId xmlns:a16="http://schemas.microsoft.com/office/drawing/2014/main" id="{5E424160-C2E3-C449-D20B-A653FD1902C2}"/>
              </a:ext>
            </a:extLst>
          </p:cNvPr>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2366A"/>
              </a:buClr>
              <a:buSzPts val="1700"/>
              <a:buFont typeface="Public Sans"/>
              <a:buNone/>
              <a:defRPr sz="1800" b="1">
                <a:solidFill>
                  <a:schemeClr val="tx2"/>
                </a:solidFill>
                <a:latin typeface="Public Sans"/>
                <a:ea typeface="Public Sans"/>
                <a:cs typeface="Public Sans"/>
                <a:sym typeface="Public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30" name="Picture Placeholder 5">
            <a:extLst>
              <a:ext uri="{FF2B5EF4-FFF2-40B4-BE49-F238E27FC236}">
                <a16:creationId xmlns:a16="http://schemas.microsoft.com/office/drawing/2014/main" id="{EC10EA9D-906D-0E33-C750-D38E848AB9E4}"/>
              </a:ext>
            </a:extLst>
          </p:cNvPr>
          <p:cNvSpPr>
            <a:spLocks noGrp="1"/>
          </p:cNvSpPr>
          <p:nvPr>
            <p:ph type="pic" sz="quarter" idx="10"/>
          </p:nvPr>
        </p:nvSpPr>
        <p:spPr>
          <a:xfrm>
            <a:off x="4890673" y="538480"/>
            <a:ext cx="3958630" cy="4208780"/>
          </a:xfrm>
          <a:prstGeom prst="rect">
            <a:avLst/>
          </a:prstGeom>
        </p:spPr>
        <p:txBody>
          <a:bodyPr anchor="ctr"/>
          <a:lstStyle>
            <a:lvl1pPr algn="ctr">
              <a:defRPr sz="4800" b="0">
                <a:latin typeface="Public Sans" pitchFamily="2" charset="77"/>
              </a:defRPr>
            </a:lvl1pPr>
          </a:lstStyle>
          <a:p>
            <a:endParaRPr lang="en-US" dirty="0"/>
          </a:p>
        </p:txBody>
      </p:sp>
    </p:spTree>
    <p:extLst>
      <p:ext uri="{BB962C8B-B14F-4D97-AF65-F5344CB8AC3E}">
        <p14:creationId xmlns:p14="http://schemas.microsoft.com/office/powerpoint/2010/main" val="179947844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reserve="1" userDrawn="1">
  <p:cSld name="board">
    <p:spTree>
      <p:nvGrpSpPr>
        <p:cNvPr id="1" name="Shape 37"/>
        <p:cNvGrpSpPr/>
        <p:nvPr/>
      </p:nvGrpSpPr>
      <p:grpSpPr>
        <a:xfrm>
          <a:off x="0" y="0"/>
          <a:ext cx="0" cy="0"/>
          <a:chOff x="0" y="0"/>
          <a:chExt cx="0" cy="0"/>
        </a:xfrm>
      </p:grpSpPr>
      <p:pic>
        <p:nvPicPr>
          <p:cNvPr id="2" name="Google Shape;40;p34" descr="Shape&#10;&#10;Description automatically generated with low confidence">
            <a:extLst>
              <a:ext uri="{FF2B5EF4-FFF2-40B4-BE49-F238E27FC236}">
                <a16:creationId xmlns:a16="http://schemas.microsoft.com/office/drawing/2014/main" id="{1DDFB4AC-A4F6-B485-0A52-F5BB57635B9C}"/>
              </a:ext>
            </a:extLst>
          </p:cNvPr>
          <p:cNvPicPr preferRelativeResize="0"/>
          <p:nvPr userDrawn="1"/>
        </p:nvPicPr>
        <p:blipFill rotWithShape="1">
          <a:blip r:embed="rId2">
            <a:alphaModFix/>
          </a:blip>
          <a:srcRect/>
          <a:stretch/>
        </p:blipFill>
        <p:spPr>
          <a:xfrm>
            <a:off x="0" y="0"/>
            <a:ext cx="9143990" cy="5143494"/>
          </a:xfrm>
          <a:prstGeom prst="rect">
            <a:avLst/>
          </a:prstGeom>
          <a:noFill/>
          <a:ln>
            <a:noFill/>
          </a:ln>
        </p:spPr>
      </p:pic>
      <p:pic>
        <p:nvPicPr>
          <p:cNvPr id="5" name="Graphic 4">
            <a:extLst>
              <a:ext uri="{FF2B5EF4-FFF2-40B4-BE49-F238E27FC236}">
                <a16:creationId xmlns:a16="http://schemas.microsoft.com/office/drawing/2014/main" id="{3D64E714-6B87-C54B-908F-D264E63C1632}"/>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16487" t="8800" r="16531" b="52399"/>
          <a:stretch/>
        </p:blipFill>
        <p:spPr>
          <a:xfrm>
            <a:off x="1035361" y="596414"/>
            <a:ext cx="7073279" cy="4097293"/>
          </a:xfrm>
          <a:prstGeom prst="rect">
            <a:avLst/>
          </a:prstGeom>
        </p:spPr>
      </p:pic>
      <p:sp>
        <p:nvSpPr>
          <p:cNvPr id="6" name="Text Placeholder 16">
            <a:extLst>
              <a:ext uri="{FF2B5EF4-FFF2-40B4-BE49-F238E27FC236}">
                <a16:creationId xmlns:a16="http://schemas.microsoft.com/office/drawing/2014/main" id="{5E67799D-6979-5AA9-2B14-D2AC4C22C0A7}"/>
              </a:ext>
            </a:extLst>
          </p:cNvPr>
          <p:cNvSpPr>
            <a:spLocks noGrp="1"/>
          </p:cNvSpPr>
          <p:nvPr>
            <p:ph type="body" sz="quarter" idx="13"/>
          </p:nvPr>
        </p:nvSpPr>
        <p:spPr>
          <a:xfrm>
            <a:off x="2125659" y="1098087"/>
            <a:ext cx="4892682" cy="2947319"/>
          </a:xfrm>
          <a:prstGeom prst="rect">
            <a:avLst/>
          </a:prstGeom>
        </p:spPr>
        <p:txBody>
          <a:bodyPr/>
          <a:lstStyle>
            <a:lvl1pPr marL="285750" indent="-285750">
              <a:buClr>
                <a:schemeClr val="bg1"/>
              </a:buClr>
              <a:buFont typeface="Wingdings" pitchFamily="2" charset="2"/>
              <a:buChar char="§"/>
              <a:defRPr sz="1400" b="0">
                <a:solidFill>
                  <a:schemeClr val="bg1"/>
                </a:solidFill>
                <a:latin typeface="Public Sans" pitchFamily="2" charset="77"/>
              </a:defRPr>
            </a:lvl1pPr>
            <a:lvl2pPr>
              <a:defRPr sz="2400" b="1">
                <a:solidFill>
                  <a:schemeClr val="bg2"/>
                </a:solidFill>
                <a:latin typeface="Public Sans" pitchFamily="2" charset="77"/>
              </a:defRPr>
            </a:lvl2pPr>
            <a:lvl3pPr>
              <a:defRPr sz="2400" b="1">
                <a:solidFill>
                  <a:schemeClr val="bg2"/>
                </a:solidFill>
                <a:latin typeface="Public Sans" pitchFamily="2" charset="77"/>
              </a:defRPr>
            </a:lvl3pPr>
            <a:lvl4pPr>
              <a:defRPr sz="2400" b="1">
                <a:solidFill>
                  <a:schemeClr val="bg2"/>
                </a:solidFill>
                <a:latin typeface="Public Sans" pitchFamily="2" charset="77"/>
              </a:defRPr>
            </a:lvl4pPr>
            <a:lvl5pPr>
              <a:defRPr sz="2400" b="1">
                <a:solidFill>
                  <a:schemeClr val="bg2"/>
                </a:solidFill>
                <a:latin typeface="Public Sans" pitchFamily="2" charset="77"/>
              </a:defRPr>
            </a:lvl5pPr>
          </a:lstStyle>
          <a:p>
            <a:pPr lvl="0"/>
            <a:endParaRPr lang="en-US" dirty="0"/>
          </a:p>
        </p:txBody>
      </p:sp>
    </p:spTree>
    <p:extLst>
      <p:ext uri="{BB962C8B-B14F-4D97-AF65-F5344CB8AC3E}">
        <p14:creationId xmlns:p14="http://schemas.microsoft.com/office/powerpoint/2010/main" val="94669252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5" name="Google Shape;26;p33">
            <a:extLst>
              <a:ext uri="{FF2B5EF4-FFF2-40B4-BE49-F238E27FC236}">
                <a16:creationId xmlns:a16="http://schemas.microsoft.com/office/drawing/2014/main" id="{72BAC307-14F4-BD10-8F08-46AF99A2FE6D}"/>
              </a:ext>
            </a:extLst>
          </p:cNvPr>
          <p:cNvSpPr/>
          <p:nvPr userDrawn="1"/>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013"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3D286A0F-5834-C710-3C0C-13FF540062CD}"/>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7" name="Google Shape;28;p33" descr="Graphical user interface&#10;&#10;Description automatically generated with low confidence">
            <a:extLst>
              <a:ext uri="{FF2B5EF4-FFF2-40B4-BE49-F238E27FC236}">
                <a16:creationId xmlns:a16="http://schemas.microsoft.com/office/drawing/2014/main" id="{193D152D-7FE5-0910-1EFD-C7C037C12D07}"/>
              </a:ext>
            </a:extLst>
          </p:cNvPr>
          <p:cNvPicPr preferRelativeResize="0"/>
          <p:nvPr userDrawn="1"/>
        </p:nvPicPr>
        <p:blipFill rotWithShape="1">
          <a:blip r:embed="rId3">
            <a:alphaModFix/>
          </a:blip>
          <a:srcRect/>
          <a:stretch/>
        </p:blipFill>
        <p:spPr>
          <a:xfrm>
            <a:off x="652061" y="192491"/>
            <a:ext cx="7839878" cy="4758519"/>
          </a:xfrm>
          <a:prstGeom prst="rect">
            <a:avLst/>
          </a:prstGeom>
          <a:noFill/>
          <a:ln>
            <a:noFill/>
          </a:ln>
        </p:spPr>
      </p:pic>
      <p:sp>
        <p:nvSpPr>
          <p:cNvPr id="8" name="Google Shape;29;p33">
            <a:extLst>
              <a:ext uri="{FF2B5EF4-FFF2-40B4-BE49-F238E27FC236}">
                <a16:creationId xmlns:a16="http://schemas.microsoft.com/office/drawing/2014/main" id="{889B31DD-A032-A9D7-39AF-11FA91764782}"/>
              </a:ext>
            </a:extLst>
          </p:cNvPr>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100"/>
              <a:buNone/>
              <a:defRPr sz="1600" b="1" i="1">
                <a:solidFill>
                  <a:srgbClr val="BD8738"/>
                </a:solidFill>
                <a:latin typeface="Public Sans"/>
                <a:ea typeface="Public Sans"/>
                <a:cs typeface="Public Sans"/>
                <a:sym typeface="Public Sans"/>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cxnSp>
        <p:nvCxnSpPr>
          <p:cNvPr id="9" name="Google Shape;30;p33">
            <a:extLst>
              <a:ext uri="{FF2B5EF4-FFF2-40B4-BE49-F238E27FC236}">
                <a16:creationId xmlns:a16="http://schemas.microsoft.com/office/drawing/2014/main" id="{0850CEB9-2DF7-7489-37AE-7BDBC2F569C4}"/>
              </a:ext>
            </a:extLst>
          </p:cNvPr>
          <p:cNvCxnSpPr/>
          <p:nvPr userDrawn="1"/>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0" name="Google Shape;31;p33">
            <a:extLst>
              <a:ext uri="{FF2B5EF4-FFF2-40B4-BE49-F238E27FC236}">
                <a16:creationId xmlns:a16="http://schemas.microsoft.com/office/drawing/2014/main" id="{136EFD90-DBF0-0F97-1A19-711F3E1930CB}"/>
              </a:ext>
            </a:extLst>
          </p:cNvPr>
          <p:cNvCxnSpPr/>
          <p:nvPr userDrawn="1"/>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1" name="Google Shape;32;p33">
            <a:extLst>
              <a:ext uri="{FF2B5EF4-FFF2-40B4-BE49-F238E27FC236}">
                <a16:creationId xmlns:a16="http://schemas.microsoft.com/office/drawing/2014/main" id="{034D39CD-0376-28EC-1FB6-B858959DFFB8}"/>
              </a:ext>
            </a:extLst>
          </p:cNvPr>
          <p:cNvCxnSpPr/>
          <p:nvPr userDrawn="1"/>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2" name="Google Shape;33;p33">
            <a:extLst>
              <a:ext uri="{FF2B5EF4-FFF2-40B4-BE49-F238E27FC236}">
                <a16:creationId xmlns:a16="http://schemas.microsoft.com/office/drawing/2014/main" id="{30A44581-72DC-3EC1-0847-A6CDB5720091}"/>
              </a:ext>
            </a:extLst>
          </p:cNvPr>
          <p:cNvCxnSpPr/>
          <p:nvPr userDrawn="1"/>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3" name="Google Shape;34;p33">
            <a:extLst>
              <a:ext uri="{FF2B5EF4-FFF2-40B4-BE49-F238E27FC236}">
                <a16:creationId xmlns:a16="http://schemas.microsoft.com/office/drawing/2014/main" id="{E1E9BA96-9B03-5072-E2BE-59929EFE961B}"/>
              </a:ext>
            </a:extLst>
          </p:cNvPr>
          <p:cNvCxnSpPr/>
          <p:nvPr userDrawn="1"/>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4" name="Google Shape;35;p33">
            <a:extLst>
              <a:ext uri="{FF2B5EF4-FFF2-40B4-BE49-F238E27FC236}">
                <a16:creationId xmlns:a16="http://schemas.microsoft.com/office/drawing/2014/main" id="{392D014A-5699-CE4D-73A5-DB00DC7AB82C}"/>
              </a:ext>
            </a:extLst>
          </p:cNvPr>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0" lvl="0" indent="0" algn="ctr">
              <a:lnSpc>
                <a:spcPct val="100000"/>
              </a:lnSpc>
              <a:spcBef>
                <a:spcPts val="0"/>
              </a:spcBef>
              <a:spcAft>
                <a:spcPts val="0"/>
              </a:spcAft>
              <a:buClr>
                <a:schemeClr val="dk1"/>
              </a:buClr>
              <a:buSzPts val="1500"/>
              <a:buNone/>
              <a:defRPr sz="1500" i="1">
                <a:latin typeface="Public Sans"/>
                <a:ea typeface="Public Sans"/>
                <a:cs typeface="Public Sans"/>
                <a:sym typeface="Public Sans"/>
              </a:defRPr>
            </a:lvl1pPr>
            <a:lvl2pPr marL="914400" lvl="1"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2pPr>
            <a:lvl3pPr marL="1371600" lvl="2"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3pPr>
            <a:lvl4pPr marL="1828800" lvl="3"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4pPr>
            <a:lvl5pPr marL="2286000" lvl="4" indent="-228600" algn="ctr">
              <a:lnSpc>
                <a:spcPct val="90000"/>
              </a:lnSpc>
              <a:spcBef>
                <a:spcPts val="375"/>
              </a:spcBef>
              <a:spcAft>
                <a:spcPts val="0"/>
              </a:spcAft>
              <a:buClr>
                <a:schemeClr val="dk1"/>
              </a:buClr>
              <a:buSzPts val="1500"/>
              <a:buNone/>
              <a:defRPr sz="1500">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0905177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2;p38">
            <a:extLst>
              <a:ext uri="{FF2B5EF4-FFF2-40B4-BE49-F238E27FC236}">
                <a16:creationId xmlns:a16="http://schemas.microsoft.com/office/drawing/2014/main" id="{2851E49D-A4F4-148F-D84D-B86377B645D2}"/>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6" name="Google Shape;27;p33" descr="Shape&#10;&#10;Description automatically generated with low confidence">
            <a:extLst>
              <a:ext uri="{FF2B5EF4-FFF2-40B4-BE49-F238E27FC236}">
                <a16:creationId xmlns:a16="http://schemas.microsoft.com/office/drawing/2014/main" id="{8345D271-EFF6-2415-7D6E-28A82971C4D7}"/>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pic>
        <p:nvPicPr>
          <p:cNvPr id="3" name="Google Shape;84;p38" descr="A picture containing text, vector graphics, toy, doll&#10;&#10;Description automatically generated">
            <a:extLst>
              <a:ext uri="{FF2B5EF4-FFF2-40B4-BE49-F238E27FC236}">
                <a16:creationId xmlns:a16="http://schemas.microsoft.com/office/drawing/2014/main" id="{6B66A540-E7CD-A364-FDDC-A426AC474653}"/>
              </a:ext>
            </a:extLst>
          </p:cNvPr>
          <p:cNvPicPr preferRelativeResize="0"/>
          <p:nvPr userDrawn="1"/>
        </p:nvPicPr>
        <p:blipFill rotWithShape="1">
          <a:blip r:embed="rId3">
            <a:alphaModFix/>
          </a:blip>
          <a:srcRect/>
          <a:stretch/>
        </p:blipFill>
        <p:spPr>
          <a:xfrm>
            <a:off x="1145672" y="987084"/>
            <a:ext cx="2215127" cy="3457594"/>
          </a:xfrm>
          <a:prstGeom prst="rect">
            <a:avLst/>
          </a:prstGeom>
          <a:noFill/>
          <a:ln>
            <a:noFill/>
          </a:ln>
        </p:spPr>
      </p:pic>
      <p:sp>
        <p:nvSpPr>
          <p:cNvPr id="4" name="Google Shape;85;p38">
            <a:extLst>
              <a:ext uri="{FF2B5EF4-FFF2-40B4-BE49-F238E27FC236}">
                <a16:creationId xmlns:a16="http://schemas.microsoft.com/office/drawing/2014/main" id="{EB75C02F-E408-A764-EB23-1F13B0402CDC}"/>
              </a:ext>
            </a:extLst>
          </p:cNvPr>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0" lvl="0" indent="0" algn="ctr">
              <a:lnSpc>
                <a:spcPct val="100000"/>
              </a:lnSpc>
              <a:spcBef>
                <a:spcPts val="0"/>
              </a:spcBef>
              <a:spcAft>
                <a:spcPts val="0"/>
              </a:spcAft>
              <a:buClr>
                <a:srgbClr val="22366A"/>
              </a:buClr>
              <a:buSzPts val="2800"/>
              <a:buNone/>
              <a:defRPr sz="2400" b="1" i="1">
                <a:solidFill>
                  <a:srgbClr val="22366A"/>
                </a:solidFill>
                <a:latin typeface="Public Sans"/>
                <a:ea typeface="Public Sans"/>
                <a:cs typeface="Public Sans"/>
                <a:sym typeface="Public Sans"/>
              </a:defRPr>
            </a:lvl1pPr>
            <a:lvl2pPr marL="914400" lvl="1"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2pPr>
            <a:lvl3pPr marL="1371600" lvl="2"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3pPr>
            <a:lvl4pPr marL="1828800" lvl="3"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4pPr>
            <a:lvl5pPr marL="2286000" lvl="4" indent="-406400" algn="l">
              <a:lnSpc>
                <a:spcPct val="90000"/>
              </a:lnSpc>
              <a:spcBef>
                <a:spcPts val="375"/>
              </a:spcBef>
              <a:spcAft>
                <a:spcPts val="0"/>
              </a:spcAft>
              <a:buClr>
                <a:srgbClr val="22366A"/>
              </a:buClr>
              <a:buSzPts val="2800"/>
              <a:buChar char="•"/>
              <a:defRPr sz="2800" b="1">
                <a:solidFill>
                  <a:srgbClr val="22366A"/>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85108076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6" name="Google Shape;27;p33" descr="Shape&#10;&#10;Description automatically generated with low confidence">
            <a:extLst>
              <a:ext uri="{FF2B5EF4-FFF2-40B4-BE49-F238E27FC236}">
                <a16:creationId xmlns:a16="http://schemas.microsoft.com/office/drawing/2014/main" id="{B0A2DE85-BDF6-00AA-DA7F-47498A813A3A}"/>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15" name="Group 14">
            <a:extLst>
              <a:ext uri="{FF2B5EF4-FFF2-40B4-BE49-F238E27FC236}">
                <a16:creationId xmlns:a16="http://schemas.microsoft.com/office/drawing/2014/main" id="{AB8BB660-1E51-7907-1291-528D736BFDA0}"/>
              </a:ext>
            </a:extLst>
          </p:cNvPr>
          <p:cNvGrpSpPr/>
          <p:nvPr userDrawn="1"/>
        </p:nvGrpSpPr>
        <p:grpSpPr>
          <a:xfrm>
            <a:off x="3907491" y="3547977"/>
            <a:ext cx="1329018" cy="71718"/>
            <a:chOff x="3907491" y="3547977"/>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6059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4662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3265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868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40471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907491" y="3547977"/>
              <a:ext cx="71718" cy="71718"/>
            </a:xfrm>
            <a:prstGeom prst="rect">
              <a:avLst/>
            </a:prstGeom>
            <a:solidFill>
              <a:schemeClr val="tx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1647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50250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853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745691" y="3547977"/>
              <a:ext cx="71718" cy="71718"/>
            </a:xfrm>
            <a:prstGeom prst="rect">
              <a:avLst/>
            </a:prstGeom>
            <a:solidFill>
              <a:schemeClr val="bg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tx2"/>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165934612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reserve="1" userDrawn="1">
  <p:cSld name="1_Caption">
    <p:spTree>
      <p:nvGrpSpPr>
        <p:cNvPr id="1" name="Shape 37"/>
        <p:cNvGrpSpPr/>
        <p:nvPr/>
      </p:nvGrpSpPr>
      <p:grpSpPr>
        <a:xfrm>
          <a:off x="0" y="0"/>
          <a:ext cx="0" cy="0"/>
          <a:chOff x="0" y="0"/>
          <a:chExt cx="0" cy="0"/>
        </a:xfrm>
      </p:grpSpPr>
      <p:sp>
        <p:nvSpPr>
          <p:cNvPr id="2" name="Google Shape;87;p39">
            <a:extLst>
              <a:ext uri="{FF2B5EF4-FFF2-40B4-BE49-F238E27FC236}">
                <a16:creationId xmlns:a16="http://schemas.microsoft.com/office/drawing/2014/main" id="{2A895294-0DBC-1C2B-9730-BF44A91121D8}"/>
              </a:ext>
            </a:extLst>
          </p:cNvPr>
          <p:cNvSpPr/>
          <p:nvPr userDrawn="1"/>
        </p:nvSpPr>
        <p:spPr>
          <a:xfrm>
            <a:off x="0" y="0"/>
            <a:ext cx="9144000" cy="5143500"/>
          </a:xfrm>
          <a:prstGeom prst="rect">
            <a:avLst/>
          </a:prstGeom>
          <a:solidFill>
            <a:srgbClr val="F2F2F2"/>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5" name="Google Shape;27;p33" descr="Shape&#10;&#10;Description automatically generated with low confidence">
            <a:extLst>
              <a:ext uri="{FF2B5EF4-FFF2-40B4-BE49-F238E27FC236}">
                <a16:creationId xmlns:a16="http://schemas.microsoft.com/office/drawing/2014/main" id="{8CA1039C-E87F-1153-5522-C01BA800D9A3}"/>
              </a:ext>
            </a:extLst>
          </p:cNvPr>
          <p:cNvPicPr preferRelativeResize="0"/>
          <p:nvPr userDrawn="1"/>
        </p:nvPicPr>
        <p:blipFill rotWithShape="1">
          <a:blip r:embed="rId2">
            <a:alphaModFix/>
          </a:blip>
          <a:srcRect/>
          <a:stretch/>
        </p:blipFill>
        <p:spPr>
          <a:xfrm>
            <a:off x="0" y="0"/>
            <a:ext cx="9144000" cy="5143500"/>
          </a:xfrm>
          <a:prstGeom prst="rect">
            <a:avLst/>
          </a:prstGeom>
          <a:noFill/>
          <a:ln>
            <a:noFill/>
          </a:ln>
        </p:spPr>
      </p:pic>
      <p:grpSp>
        <p:nvGrpSpPr>
          <p:cNvPr id="3" name="Google Shape;89;p39">
            <a:extLst>
              <a:ext uri="{FF2B5EF4-FFF2-40B4-BE49-F238E27FC236}">
                <a16:creationId xmlns:a16="http://schemas.microsoft.com/office/drawing/2014/main" id="{CAE7C9F1-402B-1671-930A-347CB3434250}"/>
              </a:ext>
            </a:extLst>
          </p:cNvPr>
          <p:cNvGrpSpPr/>
          <p:nvPr userDrawn="1"/>
        </p:nvGrpSpPr>
        <p:grpSpPr>
          <a:xfrm>
            <a:off x="3907491" y="3547977"/>
            <a:ext cx="1329018" cy="71718"/>
            <a:chOff x="3837640" y="2865532"/>
            <a:chExt cx="1329018" cy="71718"/>
          </a:xfrm>
        </p:grpSpPr>
        <p:sp>
          <p:nvSpPr>
            <p:cNvPr id="4" name="Google Shape;90;p39">
              <a:extLst>
                <a:ext uri="{FF2B5EF4-FFF2-40B4-BE49-F238E27FC236}">
                  <a16:creationId xmlns:a16="http://schemas.microsoft.com/office/drawing/2014/main" id="{BA83374D-7AEA-0956-070F-9AE6C765FC28}"/>
                </a:ext>
              </a:extLst>
            </p:cNvPr>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5" name="Google Shape;91;p39">
              <a:extLst>
                <a:ext uri="{FF2B5EF4-FFF2-40B4-BE49-F238E27FC236}">
                  <a16:creationId xmlns:a16="http://schemas.microsoft.com/office/drawing/2014/main" id="{0738D3FE-8C6D-7900-8916-47DE72AFB222}"/>
                </a:ext>
              </a:extLst>
            </p:cNvPr>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6" name="Google Shape;92;p39">
              <a:extLst>
                <a:ext uri="{FF2B5EF4-FFF2-40B4-BE49-F238E27FC236}">
                  <a16:creationId xmlns:a16="http://schemas.microsoft.com/office/drawing/2014/main" id="{617B3813-16E3-6E94-274B-5A6669CBFEDB}"/>
                </a:ext>
              </a:extLst>
            </p:cNvPr>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7" name="Google Shape;93;p39">
              <a:extLst>
                <a:ext uri="{FF2B5EF4-FFF2-40B4-BE49-F238E27FC236}">
                  <a16:creationId xmlns:a16="http://schemas.microsoft.com/office/drawing/2014/main" id="{16351A84-69B9-81D1-4FE3-2CA5D7F255E2}"/>
                </a:ext>
              </a:extLst>
            </p:cNvPr>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8" name="Google Shape;94;p39">
              <a:extLst>
                <a:ext uri="{FF2B5EF4-FFF2-40B4-BE49-F238E27FC236}">
                  <a16:creationId xmlns:a16="http://schemas.microsoft.com/office/drawing/2014/main" id="{8C84A132-0F90-8A4F-178F-235564BDB313}"/>
                </a:ext>
              </a:extLst>
            </p:cNvPr>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9" name="Google Shape;95;p39">
              <a:extLst>
                <a:ext uri="{FF2B5EF4-FFF2-40B4-BE49-F238E27FC236}">
                  <a16:creationId xmlns:a16="http://schemas.microsoft.com/office/drawing/2014/main" id="{21579A14-DACB-45A5-73B9-C818F1023A19}"/>
                </a:ext>
              </a:extLst>
            </p:cNvPr>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96;p39">
              <a:extLst>
                <a:ext uri="{FF2B5EF4-FFF2-40B4-BE49-F238E27FC236}">
                  <a16:creationId xmlns:a16="http://schemas.microsoft.com/office/drawing/2014/main" id="{A2EDB94C-831B-779C-69A8-63D6B1719F81}"/>
                </a:ext>
              </a:extLst>
            </p:cNvPr>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97;p39">
              <a:extLst>
                <a:ext uri="{FF2B5EF4-FFF2-40B4-BE49-F238E27FC236}">
                  <a16:creationId xmlns:a16="http://schemas.microsoft.com/office/drawing/2014/main" id="{9B2F0589-E584-1D78-32CC-2948AE0F1120}"/>
                </a:ext>
              </a:extLst>
            </p:cNvPr>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98;p39">
              <a:extLst>
                <a:ext uri="{FF2B5EF4-FFF2-40B4-BE49-F238E27FC236}">
                  <a16:creationId xmlns:a16="http://schemas.microsoft.com/office/drawing/2014/main" id="{57EBE40C-7417-BE1C-62D5-076EC41DB3FD}"/>
                </a:ext>
              </a:extLst>
            </p:cNvPr>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99;p39">
              <a:extLst>
                <a:ext uri="{FF2B5EF4-FFF2-40B4-BE49-F238E27FC236}">
                  <a16:creationId xmlns:a16="http://schemas.microsoft.com/office/drawing/2014/main" id="{DF7362C1-0257-E2AE-F445-94AF2A75608C}"/>
                </a:ext>
              </a:extLst>
            </p:cNvPr>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4" name="Google Shape;100;p39">
            <a:extLst>
              <a:ext uri="{FF2B5EF4-FFF2-40B4-BE49-F238E27FC236}">
                <a16:creationId xmlns:a16="http://schemas.microsoft.com/office/drawing/2014/main" id="{BFE39004-AB3F-A8B6-33D3-2CEB68BA68B0}"/>
              </a:ext>
            </a:extLst>
          </p:cNvPr>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0" lvl="0" indent="0" algn="ctr">
              <a:lnSpc>
                <a:spcPct val="100000"/>
              </a:lnSpc>
              <a:spcBef>
                <a:spcPts val="0"/>
              </a:spcBef>
              <a:spcAft>
                <a:spcPts val="0"/>
              </a:spcAft>
              <a:buClr>
                <a:srgbClr val="BD8738"/>
              </a:buClr>
              <a:buSzPts val="2000"/>
              <a:buNone/>
              <a:defRPr sz="2000" b="1" i="1">
                <a:solidFill>
                  <a:schemeClr val="accent1"/>
                </a:solidFill>
                <a:latin typeface="Public Sans"/>
                <a:ea typeface="Public Sans"/>
                <a:cs typeface="Public Sans"/>
                <a:sym typeface="Public Sans"/>
              </a:defRPr>
            </a:lvl1pPr>
            <a:lvl2pPr marL="914400" lvl="1"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2pPr>
            <a:lvl3pPr marL="1371600" lvl="2"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3pPr>
            <a:lvl4pPr marL="1828800" lvl="3"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4pPr>
            <a:lvl5pPr marL="2286000" lvl="4" indent="-228600" algn="ctr">
              <a:lnSpc>
                <a:spcPct val="100000"/>
              </a:lnSpc>
              <a:spcBef>
                <a:spcPts val="375"/>
              </a:spcBef>
              <a:spcAft>
                <a:spcPts val="0"/>
              </a:spcAft>
              <a:buClr>
                <a:srgbClr val="BD8738"/>
              </a:buClr>
              <a:buSzPts val="2000"/>
              <a:buNone/>
              <a:defRPr sz="2000" b="1" i="1">
                <a:solidFill>
                  <a:srgbClr val="BD8738"/>
                </a:solidFill>
                <a:latin typeface="Public Sans"/>
                <a:ea typeface="Public Sans"/>
                <a:cs typeface="Public Sans"/>
                <a:sym typeface="Public Sans"/>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dirty="0"/>
          </a:p>
        </p:txBody>
      </p:sp>
    </p:spTree>
    <p:extLst>
      <p:ext uri="{BB962C8B-B14F-4D97-AF65-F5344CB8AC3E}">
        <p14:creationId xmlns:p14="http://schemas.microsoft.com/office/powerpoint/2010/main" val="357177390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92" r:id="rId1"/>
    <p:sldLayoutId id="2147483659" r:id="rId2"/>
    <p:sldLayoutId id="2147483757" r:id="rId3"/>
    <p:sldLayoutId id="2147483748" r:id="rId4"/>
    <p:sldLayoutId id="2147483749" r:id="rId5"/>
    <p:sldLayoutId id="2147483750" r:id="rId6"/>
    <p:sldLayoutId id="2147483751" r:id="rId7"/>
    <p:sldLayoutId id="2147483758" r:id="rId8"/>
    <p:sldLayoutId id="2147483752" r:id="rId9"/>
    <p:sldLayoutId id="2147483753" r:id="rId10"/>
    <p:sldLayoutId id="2147483771" r:id="rId11"/>
    <p:sldLayoutId id="2147483773" r:id="rId12"/>
    <p:sldLayoutId id="2147483776" r:id="rId13"/>
    <p:sldLayoutId id="2147483774" r:id="rId14"/>
    <p:sldLayoutId id="2147483775" r:id="rId15"/>
    <p:sldLayoutId id="2147483754" r:id="rId16"/>
    <p:sldLayoutId id="2147483755" r:id="rId17"/>
    <p:sldLayoutId id="2147483675" r:id="rId18"/>
    <p:sldLayoutId id="2147483738" r:id="rId19"/>
    <p:sldLayoutId id="2147483677" r:id="rId20"/>
    <p:sldLayoutId id="2147483689" r:id="rId21"/>
    <p:sldLayoutId id="2147483688" r:id="rId22"/>
    <p:sldLayoutId id="2147483679" r:id="rId23"/>
    <p:sldLayoutId id="2147483687" r:id="rId24"/>
    <p:sldLayoutId id="2147483747" r:id="rId25"/>
    <p:sldLayoutId id="2147483772" r:id="rId26"/>
    <p:sldLayoutId id="2147483780" r:id="rId27"/>
    <p:sldLayoutId id="2147483781" r:id="rId28"/>
    <p:sldLayoutId id="2147483782" r:id="rId29"/>
    <p:sldLayoutId id="2147483783" r:id="rId30"/>
    <p:sldLayoutId id="2147483665" r:id="rId31"/>
    <p:sldLayoutId id="2147483664" r:id="rId32"/>
    <p:sldLayoutId id="2147483663" r:id="rId33"/>
    <p:sldLayoutId id="2147483666" r:id="rId34"/>
    <p:sldLayoutId id="2147483767" r:id="rId35"/>
    <p:sldLayoutId id="2147483765" r:id="rId36"/>
    <p:sldLayoutId id="2147483768" r:id="rId37"/>
    <p:sldLayoutId id="2147483766" r:id="rId38"/>
    <p:sldLayoutId id="2147483668" r:id="rId39"/>
    <p:sldLayoutId id="2147483760" r:id="rId40"/>
    <p:sldLayoutId id="2147483667" r:id="rId41"/>
    <p:sldLayoutId id="2147483678" r:id="rId42"/>
    <p:sldLayoutId id="2147483759" r:id="rId43"/>
    <p:sldLayoutId id="2147483807" r:id="rId44"/>
    <p:sldLayoutId id="2147483806" r:id="rId45"/>
    <p:sldLayoutId id="2147483703" r:id="rId46"/>
    <p:sldLayoutId id="2147483728" r:id="rId47"/>
    <p:sldLayoutId id="2147483713" r:id="rId48"/>
    <p:sldLayoutId id="2147483723" r:id="rId49"/>
    <p:sldLayoutId id="2147483770" r:id="rId50"/>
    <p:sldLayoutId id="2147483717" r:id="rId51"/>
    <p:sldLayoutId id="2147483735" r:id="rId52"/>
    <p:sldLayoutId id="2147483777" r:id="rId53"/>
    <p:sldLayoutId id="2147483789" r:id="rId54"/>
    <p:sldLayoutId id="2147483785" r:id="rId55"/>
    <p:sldLayoutId id="2147483792" r:id="rId56"/>
    <p:sldLayoutId id="2147483790" r:id="rId57"/>
    <p:sldLayoutId id="2147483793" r:id="rId58"/>
    <p:sldLayoutId id="2147483791" r:id="rId59"/>
    <p:sldLayoutId id="2147483794" r:id="rId60"/>
    <p:sldLayoutId id="2147483786" r:id="rId61"/>
    <p:sldLayoutId id="2147483796" r:id="rId62"/>
    <p:sldLayoutId id="2147483795" r:id="rId63"/>
    <p:sldLayoutId id="2147483787" r:id="rId64"/>
    <p:sldLayoutId id="2147483797" r:id="rId65"/>
    <p:sldLayoutId id="2147483798" r:id="rId66"/>
    <p:sldLayoutId id="2147483788" r:id="rId67"/>
    <p:sldLayoutId id="2147483799" r:id="rId68"/>
    <p:sldLayoutId id="2147483802" r:id="rId69"/>
    <p:sldLayoutId id="2147483804" r:id="rId70"/>
    <p:sldLayoutId id="2147483803" r:id="rId71"/>
    <p:sldLayoutId id="2147483800" r:id="rId72"/>
    <p:sldLayoutId id="2147483801" r:id="rId73"/>
    <p:sldLayoutId id="2147483805" r:id="rId74"/>
    <p:sldLayoutId id="2147483669" r:id="rId75"/>
    <p:sldLayoutId id="2147483694" r:id="rId76"/>
    <p:sldLayoutId id="2147483693" r:id="rId77"/>
    <p:sldLayoutId id="2147483671" r:id="rId78"/>
    <p:sldLayoutId id="2147483672" r:id="rId79"/>
    <p:sldLayoutId id="2147483698" r:id="rId80"/>
    <p:sldLayoutId id="2147483674" r:id="rId81"/>
    <p:sldLayoutId id="2147483673" r:id="rId82"/>
    <p:sldLayoutId id="2147483761" r:id="rId83"/>
    <p:sldLayoutId id="2147483695" r:id="rId84"/>
    <p:sldLayoutId id="2147483670" r:id="rId85"/>
    <p:sldLayoutId id="2147483676" r:id="rId86"/>
    <p:sldLayoutId id="2147483691" r:id="rId87"/>
    <p:sldLayoutId id="2147483763" r:id="rId88"/>
    <p:sldLayoutId id="2147483764" r:id="rId89"/>
    <p:sldLayoutId id="2147483696" r:id="rId90"/>
    <p:sldLayoutId id="2147483697" r:id="rId91"/>
    <p:sldLayoutId id="2147483690" r:id="rId92"/>
    <p:sldLayoutId id="2147483756" r:id="rId93"/>
    <p:sldLayoutId id="2147483680" r:id="rId94"/>
    <p:sldLayoutId id="2147483681" r:id="rId95"/>
    <p:sldLayoutId id="2147483686" r:id="rId96"/>
    <p:sldLayoutId id="2147483707" r:id="rId97"/>
    <p:sldLayoutId id="2147483708" r:id="rId98"/>
    <p:sldLayoutId id="2147483732" r:id="rId99"/>
    <p:sldLayoutId id="2147483709" r:id="rId100"/>
    <p:sldLayoutId id="2147483706" r:id="rId101"/>
    <p:sldLayoutId id="2147483710" r:id="rId102"/>
    <p:sldLayoutId id="2147483734" r:id="rId103"/>
    <p:sldLayoutId id="2147483733" r:id="rId104"/>
    <p:sldLayoutId id="2147483711" r:id="rId105"/>
    <p:sldLayoutId id="2147483718" r:id="rId106"/>
    <p:sldLayoutId id="2147483719" r:id="rId107"/>
    <p:sldLayoutId id="2147483720" r:id="rId108"/>
    <p:sldLayoutId id="2147483721" r:id="rId109"/>
    <p:sldLayoutId id="2147483736" r:id="rId110"/>
    <p:sldLayoutId id="2147483712" r:id="rId111"/>
    <p:sldLayoutId id="2147483737" r:id="rId112"/>
    <p:sldLayoutId id="2147483762" r:id="rId113"/>
    <p:sldLayoutId id="2147483722" r:id="rId114"/>
    <p:sldLayoutId id="2147483769" r:id="rId115"/>
    <p:sldLayoutId id="2147483715" r:id="rId116"/>
    <p:sldLayoutId id="2147483658" r:id="rId117"/>
    <p:sldLayoutId id="2147483808" r:id="rId118"/>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ohithredde/calender" TargetMode="External"/><Relationship Id="rId1" Type="http://schemas.openxmlformats.org/officeDocument/2006/relationships/slideLayout" Target="../slideLayouts/slideLayout105.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18.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EAAE1-4ED8-8E8F-731F-71393DE6E5C3}"/>
              </a:ext>
            </a:extLst>
          </p:cNvPr>
          <p:cNvSpPr>
            <a:spLocks noGrp="1"/>
          </p:cNvSpPr>
          <p:nvPr>
            <p:ph type="body" sz="quarter" idx="11"/>
          </p:nvPr>
        </p:nvSpPr>
        <p:spPr>
          <a:xfrm>
            <a:off x="0" y="2012950"/>
            <a:ext cx="4419600" cy="914400"/>
          </a:xfrm>
        </p:spPr>
        <p:txBody>
          <a:bodyPr/>
          <a:lstStyle/>
          <a:p>
            <a:pPr>
              <a:lnSpc>
                <a:spcPct val="150000"/>
              </a:lnSpc>
            </a:pPr>
            <a:r>
              <a:rPr lang="en-US" sz="1800" dirty="0">
                <a:latin typeface="+mj-lt"/>
              </a:rPr>
              <a:t>CALENDAR SCHEDULER APPLICATION</a:t>
            </a:r>
          </a:p>
          <a:p>
            <a:endParaRPr lang="en-US" dirty="0"/>
          </a:p>
          <a:p>
            <a:endParaRPr lang="en-US" dirty="0"/>
          </a:p>
        </p:txBody>
      </p:sp>
    </p:spTree>
    <p:extLst>
      <p:ext uri="{BB962C8B-B14F-4D97-AF65-F5344CB8AC3E}">
        <p14:creationId xmlns:p14="http://schemas.microsoft.com/office/powerpoint/2010/main" val="2040967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Sequence Diagram</a:t>
            </a:r>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Timeline&#10;&#10;Description automatically generated with medium confidence">
            <a:extLst>
              <a:ext uri="{FF2B5EF4-FFF2-40B4-BE49-F238E27FC236}">
                <a16:creationId xmlns:a16="http://schemas.microsoft.com/office/drawing/2014/main" id="{2D269114-808A-9C0F-7CA6-DBC767DEE2F9}"/>
              </a:ext>
            </a:extLst>
          </p:cNvPr>
          <p:cNvPicPr>
            <a:picLocks noChangeAspect="1"/>
          </p:cNvPicPr>
          <p:nvPr/>
        </p:nvPicPr>
        <p:blipFill>
          <a:blip r:embed="rId2"/>
          <a:stretch>
            <a:fillRect/>
          </a:stretch>
        </p:blipFill>
        <p:spPr>
          <a:xfrm>
            <a:off x="1" y="1099644"/>
            <a:ext cx="4806583" cy="4043855"/>
          </a:xfrm>
          <a:prstGeom prst="rect">
            <a:avLst/>
          </a:prstGeom>
        </p:spPr>
      </p:pic>
    </p:spTree>
    <p:extLst>
      <p:ext uri="{BB962C8B-B14F-4D97-AF65-F5344CB8AC3E}">
        <p14:creationId xmlns:p14="http://schemas.microsoft.com/office/powerpoint/2010/main" val="2240339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State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10;&#10;Description automatically generated">
            <a:extLst>
              <a:ext uri="{FF2B5EF4-FFF2-40B4-BE49-F238E27FC236}">
                <a16:creationId xmlns:a16="http://schemas.microsoft.com/office/drawing/2014/main" id="{DF3AE914-C7A7-F9DF-A950-1C3920827544}"/>
              </a:ext>
            </a:extLst>
          </p:cNvPr>
          <p:cNvPicPr>
            <a:picLocks noChangeAspect="1"/>
          </p:cNvPicPr>
          <p:nvPr/>
        </p:nvPicPr>
        <p:blipFill>
          <a:blip r:embed="rId2"/>
          <a:stretch>
            <a:fillRect/>
          </a:stretch>
        </p:blipFill>
        <p:spPr>
          <a:xfrm>
            <a:off x="95750" y="1194361"/>
            <a:ext cx="4436269" cy="3894681"/>
          </a:xfrm>
          <a:prstGeom prst="rect">
            <a:avLst/>
          </a:prstGeom>
        </p:spPr>
      </p:pic>
    </p:spTree>
    <p:extLst>
      <p:ext uri="{BB962C8B-B14F-4D97-AF65-F5344CB8AC3E}">
        <p14:creationId xmlns:p14="http://schemas.microsoft.com/office/powerpoint/2010/main" val="357295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1F3E3E-D4E2-A260-2CB5-EA29F04E7382}"/>
              </a:ext>
            </a:extLst>
          </p:cNvPr>
          <p:cNvSpPr>
            <a:spLocks noGrp="1"/>
          </p:cNvSpPr>
          <p:nvPr>
            <p:ph type="body" idx="1"/>
          </p:nvPr>
        </p:nvSpPr>
        <p:spPr/>
        <p:txBody>
          <a:bodyPr/>
          <a:lstStyle/>
          <a:p>
            <a:r>
              <a:rPr lang="en-US" dirty="0"/>
              <a:t>GITHUB LINK</a:t>
            </a:r>
          </a:p>
        </p:txBody>
      </p:sp>
      <p:sp>
        <p:nvSpPr>
          <p:cNvPr id="3" name="Text Placeholder 2">
            <a:extLst>
              <a:ext uri="{FF2B5EF4-FFF2-40B4-BE49-F238E27FC236}">
                <a16:creationId xmlns:a16="http://schemas.microsoft.com/office/drawing/2014/main" id="{DDCE1043-1E73-D1DE-4AA4-497210D391D8}"/>
              </a:ext>
            </a:extLst>
          </p:cNvPr>
          <p:cNvSpPr>
            <a:spLocks noGrp="1"/>
          </p:cNvSpPr>
          <p:nvPr>
            <p:ph type="body" idx="2"/>
          </p:nvPr>
        </p:nvSpPr>
        <p:spPr/>
        <p:txBody>
          <a:bodyPr>
            <a:normAutofit fontScale="92500" lnSpcReduction="10000"/>
          </a:bodyPr>
          <a:lstStyle/>
          <a:p>
            <a:r>
              <a:rPr lang="en-US" dirty="0">
                <a:solidFill>
                  <a:schemeClr val="tx1"/>
                </a:solidFill>
                <a:hlinkClick r:id="rId2">
                  <a:extLst>
                    <a:ext uri="{A12FA001-AC4F-418D-AE19-62706E023703}">
                      <ahyp:hlinkClr xmlns:ahyp="http://schemas.microsoft.com/office/drawing/2018/hyperlinkcolor" val="tx"/>
                    </a:ext>
                  </a:extLst>
                </a:hlinkClick>
              </a:rPr>
              <a:t>https://github.com/mohithredde/calender</a:t>
            </a:r>
            <a:endParaRPr lang="en-US" dirty="0">
              <a:solidFill>
                <a:schemeClr val="tx1"/>
              </a:solidFill>
            </a:endParaRPr>
          </a:p>
        </p:txBody>
      </p:sp>
    </p:spTree>
    <p:extLst>
      <p:ext uri="{BB962C8B-B14F-4D97-AF65-F5344CB8AC3E}">
        <p14:creationId xmlns:p14="http://schemas.microsoft.com/office/powerpoint/2010/main" val="2960256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234;p49">
            <a:extLst>
              <a:ext uri="{FF2B5EF4-FFF2-40B4-BE49-F238E27FC236}">
                <a16:creationId xmlns:a16="http://schemas.microsoft.com/office/drawing/2014/main" id="{38BBA72D-0FD2-0E0A-B895-E3BD7FBE2A73}"/>
              </a:ext>
            </a:extLst>
          </p:cNvPr>
          <p:cNvPicPr preferRelativeResize="0"/>
          <p:nvPr/>
        </p:nvPicPr>
        <p:blipFill rotWithShape="1">
          <a:blip r:embed="rId2">
            <a:alphaModFix/>
          </a:blip>
          <a:srcRect/>
          <a:stretch/>
        </p:blipFill>
        <p:spPr>
          <a:xfrm>
            <a:off x="0" y="-9525"/>
            <a:ext cx="9143999" cy="5143499"/>
          </a:xfrm>
          <a:prstGeom prst="rect">
            <a:avLst/>
          </a:prstGeom>
          <a:noFill/>
          <a:ln>
            <a:noFill/>
          </a:ln>
        </p:spPr>
      </p:pic>
    </p:spTree>
    <p:extLst>
      <p:ext uri="{BB962C8B-B14F-4D97-AF65-F5344CB8AC3E}">
        <p14:creationId xmlns:p14="http://schemas.microsoft.com/office/powerpoint/2010/main" val="2383683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4000" cy="5143498"/>
          </a:xfrm>
          <a:prstGeom prst="rect">
            <a:avLst/>
          </a:prstGeom>
        </p:spPr>
      </p:pic>
      <p:grpSp>
        <p:nvGrpSpPr>
          <p:cNvPr id="3" name="object 3"/>
          <p:cNvGrpSpPr/>
          <p:nvPr/>
        </p:nvGrpSpPr>
        <p:grpSpPr>
          <a:xfrm>
            <a:off x="0" y="657555"/>
            <a:ext cx="4733925" cy="4030979"/>
            <a:chOff x="0" y="638555"/>
            <a:chExt cx="4733925" cy="4030979"/>
          </a:xfrm>
        </p:grpSpPr>
        <p:sp>
          <p:nvSpPr>
            <p:cNvPr id="4" name="object 4"/>
            <p:cNvSpPr/>
            <p:nvPr/>
          </p:nvSpPr>
          <p:spPr>
            <a:xfrm>
              <a:off x="0" y="638555"/>
              <a:ext cx="4733925" cy="4030979"/>
            </a:xfrm>
            <a:custGeom>
              <a:avLst/>
              <a:gdLst/>
              <a:ahLst/>
              <a:cxnLst/>
              <a:rect l="l" t="t" r="r" b="b"/>
              <a:pathLst>
                <a:path w="4733925" h="4030979">
                  <a:moveTo>
                    <a:pt x="4733544" y="0"/>
                  </a:moveTo>
                  <a:lnTo>
                    <a:pt x="0" y="0"/>
                  </a:lnTo>
                  <a:lnTo>
                    <a:pt x="0" y="4030979"/>
                  </a:lnTo>
                  <a:lnTo>
                    <a:pt x="4733544" y="4030979"/>
                  </a:lnTo>
                  <a:lnTo>
                    <a:pt x="4733544" y="0"/>
                  </a:lnTo>
                  <a:close/>
                </a:path>
              </a:pathLst>
            </a:custGeom>
            <a:solidFill>
              <a:srgbClr val="213669"/>
            </a:solidFill>
          </p:spPr>
          <p:txBody>
            <a:bodyPr wrap="square" lIns="0" tIns="0" rIns="0" bIns="0" rtlCol="0"/>
            <a:lstStyle/>
            <a:p>
              <a:endParaRPr/>
            </a:p>
          </p:txBody>
        </p:sp>
        <p:sp>
          <p:nvSpPr>
            <p:cNvPr id="5" name="object 5"/>
            <p:cNvSpPr/>
            <p:nvPr/>
          </p:nvSpPr>
          <p:spPr>
            <a:xfrm>
              <a:off x="0" y="819911"/>
              <a:ext cx="144780" cy="323215"/>
            </a:xfrm>
            <a:custGeom>
              <a:avLst/>
              <a:gdLst/>
              <a:ahLst/>
              <a:cxnLst/>
              <a:rect l="l" t="t" r="r" b="b"/>
              <a:pathLst>
                <a:path w="144780" h="323215">
                  <a:moveTo>
                    <a:pt x="144780" y="0"/>
                  </a:moveTo>
                  <a:lnTo>
                    <a:pt x="0" y="0"/>
                  </a:lnTo>
                  <a:lnTo>
                    <a:pt x="0" y="323088"/>
                  </a:lnTo>
                  <a:lnTo>
                    <a:pt x="144780" y="323088"/>
                  </a:lnTo>
                  <a:lnTo>
                    <a:pt x="144780" y="0"/>
                  </a:lnTo>
                  <a:close/>
                </a:path>
              </a:pathLst>
            </a:custGeom>
            <a:solidFill>
              <a:srgbClr val="C78B31"/>
            </a:solidFill>
          </p:spPr>
          <p:txBody>
            <a:bodyPr wrap="square" lIns="0" tIns="0" rIns="0" bIns="0" rtlCol="0"/>
            <a:lstStyle/>
            <a:p>
              <a:endParaRPr/>
            </a:p>
          </p:txBody>
        </p:sp>
      </p:grpSp>
      <p:sp>
        <p:nvSpPr>
          <p:cNvPr id="6" name="object 6"/>
          <p:cNvSpPr txBox="1">
            <a:spLocks noGrp="1"/>
          </p:cNvSpPr>
          <p:nvPr>
            <p:ph type="title"/>
          </p:nvPr>
        </p:nvSpPr>
        <p:spPr>
          <a:xfrm>
            <a:off x="221995" y="657555"/>
            <a:ext cx="3248025" cy="331470"/>
          </a:xfrm>
          <a:prstGeom prst="rect">
            <a:avLst/>
          </a:prstGeom>
        </p:spPr>
        <p:txBody>
          <a:bodyPr vert="horz" wrap="square" lIns="0" tIns="13335" rIns="0" bIns="0" rtlCol="0">
            <a:spAutoFit/>
          </a:bodyPr>
          <a:lstStyle/>
          <a:p>
            <a:pPr marL="12700">
              <a:lnSpc>
                <a:spcPct val="100000"/>
              </a:lnSpc>
              <a:spcBef>
                <a:spcPts val="105"/>
              </a:spcBef>
            </a:pPr>
            <a:r>
              <a:rPr sz="2000" spc="125" dirty="0">
                <a:solidFill>
                  <a:srgbClr val="FFFFFF"/>
                </a:solidFill>
                <a:latin typeface="Trebuchet MS"/>
                <a:cs typeface="Trebuchet MS"/>
              </a:rPr>
              <a:t>ELECTRONIC</a:t>
            </a:r>
            <a:r>
              <a:rPr sz="2000" spc="-130" dirty="0">
                <a:solidFill>
                  <a:srgbClr val="FFFFFF"/>
                </a:solidFill>
                <a:latin typeface="Trebuchet MS"/>
                <a:cs typeface="Trebuchet MS"/>
              </a:rPr>
              <a:t> </a:t>
            </a:r>
            <a:r>
              <a:rPr sz="2000" spc="195" dirty="0">
                <a:solidFill>
                  <a:srgbClr val="FFFFFF"/>
                </a:solidFill>
                <a:latin typeface="Trebuchet MS"/>
                <a:cs typeface="Trebuchet MS"/>
              </a:rPr>
              <a:t>COMMERCE</a:t>
            </a:r>
            <a:endParaRPr sz="2000">
              <a:latin typeface="Trebuchet MS"/>
              <a:cs typeface="Trebuchet MS"/>
            </a:endParaRPr>
          </a:p>
        </p:txBody>
      </p:sp>
      <p:sp>
        <p:nvSpPr>
          <p:cNvPr id="8" name="object 8"/>
          <p:cNvSpPr txBox="1"/>
          <p:nvPr/>
        </p:nvSpPr>
        <p:spPr>
          <a:xfrm>
            <a:off x="223520" y="1324482"/>
            <a:ext cx="3841750" cy="518219"/>
          </a:xfrm>
          <a:prstGeom prst="rect">
            <a:avLst/>
          </a:prstGeom>
        </p:spPr>
        <p:txBody>
          <a:bodyPr vert="horz" wrap="square" lIns="0" tIns="15240" rIns="0" bIns="0" rtlCol="0">
            <a:spAutoFit/>
          </a:bodyPr>
          <a:lstStyle/>
          <a:p>
            <a:pPr marL="299085" marR="5080" indent="-287020">
              <a:lnSpc>
                <a:spcPct val="98600"/>
              </a:lnSpc>
              <a:spcBef>
                <a:spcPts val="120"/>
              </a:spcBef>
              <a:buSzPct val="127272"/>
              <a:buFont typeface="Segoe UI Emoji"/>
              <a:buChar char="▪"/>
              <a:tabLst>
                <a:tab pos="305435" algn="l"/>
              </a:tabLst>
            </a:pPr>
            <a:r>
              <a:rPr lang="en-US" sz="1100" dirty="0">
                <a:solidFill>
                  <a:schemeClr val="bg1"/>
                </a:solidFill>
                <a:latin typeface="Arial" panose="020B0604020202020204" pitchFamily="34" charset="0"/>
                <a:ea typeface="SimSun" panose="02010600030101010101" pitchFamily="2" charset="-122"/>
              </a:rPr>
              <a:t>The intended audience of the SRS is primarily our customer Synergy Soft Inc, and all parties interested on the design and development of the SDMS.</a:t>
            </a:r>
            <a:endParaRPr sz="1100" dirty="0">
              <a:solidFill>
                <a:schemeClr val="bg1"/>
              </a:solidFill>
              <a:latin typeface="Trebuchet MS"/>
              <a:cs typeface="Trebuchet MS"/>
            </a:endParaRPr>
          </a:p>
        </p:txBody>
      </p:sp>
      <p:pic>
        <p:nvPicPr>
          <p:cNvPr id="9" name="object 9"/>
          <p:cNvPicPr/>
          <p:nvPr/>
        </p:nvPicPr>
        <p:blipFill>
          <a:blip r:embed="rId3" cstate="print"/>
          <a:stretch>
            <a:fillRect/>
          </a:stretch>
        </p:blipFill>
        <p:spPr>
          <a:xfrm>
            <a:off x="4267200" y="242341"/>
            <a:ext cx="4876800" cy="4901156"/>
          </a:xfrm>
          <a:prstGeom prst="rect">
            <a:avLst/>
          </a:prstGeom>
        </p:spPr>
      </p:pic>
      <p:graphicFrame>
        <p:nvGraphicFramePr>
          <p:cNvPr id="10" name="object 10"/>
          <p:cNvGraphicFramePr>
            <a:graphicFrameLocks noGrp="1"/>
          </p:cNvGraphicFramePr>
          <p:nvPr>
            <p:extLst>
              <p:ext uri="{D42A27DB-BD31-4B8C-83A1-F6EECF244321}">
                <p14:modId xmlns:p14="http://schemas.microsoft.com/office/powerpoint/2010/main" val="3408781815"/>
              </p:ext>
            </p:extLst>
          </p:nvPr>
        </p:nvGraphicFramePr>
        <p:xfrm>
          <a:off x="139941" y="1950021"/>
          <a:ext cx="4503179" cy="2768029"/>
        </p:xfrm>
        <a:graphic>
          <a:graphicData uri="http://schemas.openxmlformats.org/drawingml/2006/table">
            <a:tbl>
              <a:tblPr firstRow="1" bandRow="1">
                <a:tableStyleId>{2D5ABB26-0587-4C30-8999-92F81FD0307C}</a:tableStyleId>
              </a:tblPr>
              <a:tblGrid>
                <a:gridCol w="1830272">
                  <a:extLst>
                    <a:ext uri="{9D8B030D-6E8A-4147-A177-3AD203B41FA5}">
                      <a16:colId xmlns:a16="http://schemas.microsoft.com/office/drawing/2014/main" val="20000"/>
                    </a:ext>
                  </a:extLst>
                </a:gridCol>
                <a:gridCol w="1808222">
                  <a:extLst>
                    <a:ext uri="{9D8B030D-6E8A-4147-A177-3AD203B41FA5}">
                      <a16:colId xmlns:a16="http://schemas.microsoft.com/office/drawing/2014/main" val="20001"/>
                    </a:ext>
                  </a:extLst>
                </a:gridCol>
                <a:gridCol w="864685">
                  <a:extLst>
                    <a:ext uri="{9D8B030D-6E8A-4147-A177-3AD203B41FA5}">
                      <a16:colId xmlns:a16="http://schemas.microsoft.com/office/drawing/2014/main" val="20002"/>
                    </a:ext>
                  </a:extLst>
                </a:gridCol>
              </a:tblGrid>
              <a:tr h="478219">
                <a:tc>
                  <a:txBody>
                    <a:bodyPr/>
                    <a:lstStyle/>
                    <a:p>
                      <a:pPr algn="ctr">
                        <a:lnSpc>
                          <a:spcPct val="100000"/>
                        </a:lnSpc>
                        <a:spcBef>
                          <a:spcPts val="680"/>
                        </a:spcBef>
                      </a:pPr>
                      <a:r>
                        <a:rPr sz="1050" b="1" dirty="0">
                          <a:solidFill>
                            <a:schemeClr val="bg1"/>
                          </a:solidFill>
                          <a:latin typeface="Arial"/>
                          <a:cs typeface="Arial"/>
                        </a:rPr>
                        <a:t>LMS</a:t>
                      </a:r>
                      <a:r>
                        <a:rPr sz="1050" b="1" spc="-30" dirty="0">
                          <a:solidFill>
                            <a:schemeClr val="bg1"/>
                          </a:solidFill>
                          <a:latin typeface="Arial"/>
                          <a:cs typeface="Arial"/>
                        </a:rPr>
                        <a:t> </a:t>
                      </a:r>
                      <a:r>
                        <a:rPr sz="1050" b="1" spc="-10" dirty="0">
                          <a:solidFill>
                            <a:schemeClr val="bg1"/>
                          </a:solidFill>
                          <a:latin typeface="Arial"/>
                          <a:cs typeface="Arial"/>
                        </a:rPr>
                        <a:t>Username</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sz="1050" b="1" spc="-20" dirty="0">
                          <a:solidFill>
                            <a:schemeClr val="bg1"/>
                          </a:solidFill>
                          <a:latin typeface="Arial"/>
                          <a:cs typeface="Arial"/>
                        </a:rPr>
                        <a:t>Name</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635" algn="ctr">
                        <a:lnSpc>
                          <a:spcPct val="100000"/>
                        </a:lnSpc>
                        <a:spcBef>
                          <a:spcPts val="680"/>
                        </a:spcBef>
                      </a:pPr>
                      <a:r>
                        <a:rPr sz="1050" b="1" spc="-10" dirty="0">
                          <a:solidFill>
                            <a:schemeClr val="bg1"/>
                          </a:solidFill>
                          <a:latin typeface="Arial"/>
                          <a:cs typeface="Arial"/>
                        </a:rPr>
                        <a:t>Batch</a:t>
                      </a:r>
                      <a:endParaRPr sz="105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0"/>
                  </a:ext>
                </a:extLst>
              </a:tr>
              <a:tr h="480695">
                <a:tc>
                  <a:txBody>
                    <a:bodyPr/>
                    <a:lstStyle/>
                    <a:p>
                      <a:pPr algn="ctr">
                        <a:lnSpc>
                          <a:spcPct val="100000"/>
                        </a:lnSpc>
                        <a:spcBef>
                          <a:spcPts val="20"/>
                        </a:spcBef>
                      </a:pPr>
                      <a:r>
                        <a:rPr lang="en-IN" sz="1050" dirty="0">
                          <a:solidFill>
                            <a:schemeClr val="bg1"/>
                          </a:solidFill>
                          <a:latin typeface="+mj-lt"/>
                          <a:cs typeface="Times New Roman"/>
                        </a:rPr>
                        <a:t>2115a440</a:t>
                      </a:r>
                      <a:endParaRPr sz="1050" dirty="0">
                        <a:solidFill>
                          <a:schemeClr val="bg1"/>
                        </a:solidFill>
                        <a:latin typeface="+mj-lt"/>
                        <a:cs typeface="Times New Roman"/>
                      </a:endParaRPr>
                    </a:p>
                  </a:txBody>
                  <a:tcPr marL="0" marR="0" marT="25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0" marR="0" lvl="0" indent="0" algn="ctr" defTabSz="914400" rtl="0" eaLnBrk="1" fontAlgn="auto" latinLnBrk="0" hangingPunct="1">
                        <a:lnSpc>
                          <a:spcPct val="100000"/>
                        </a:lnSpc>
                        <a:spcBef>
                          <a:spcPts val="680"/>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PUCHALAPALLI  HARI DINESH REDDY</a:t>
                      </a:r>
                    </a:p>
                    <a:p>
                      <a:pPr algn="ctr">
                        <a:lnSpc>
                          <a:spcPct val="100000"/>
                        </a:lnSpc>
                        <a:spcBef>
                          <a:spcPts val="680"/>
                        </a:spcBef>
                      </a:pP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1"/>
                  </a:ext>
                </a:extLst>
              </a:tr>
              <a:tr h="480059">
                <a:tc>
                  <a:txBody>
                    <a:bodyPr/>
                    <a:lstStyle/>
                    <a:p>
                      <a:pPr algn="ctr">
                        <a:lnSpc>
                          <a:spcPct val="100000"/>
                        </a:lnSpc>
                        <a:spcBef>
                          <a:spcPts val="20"/>
                        </a:spcBef>
                      </a:pPr>
                      <a:r>
                        <a:rPr lang="en-IN" sz="1050" dirty="0">
                          <a:solidFill>
                            <a:schemeClr val="bg1"/>
                          </a:solidFill>
                          <a:latin typeface="Arial"/>
                          <a:cs typeface="Arial"/>
                        </a:rPr>
                        <a:t>2115a442</a:t>
                      </a:r>
                      <a:endParaRPr sz="1050" dirty="0">
                        <a:solidFill>
                          <a:schemeClr val="bg1"/>
                        </a:solidFill>
                        <a:latin typeface="Arial"/>
                        <a:cs typeface="Arial"/>
                      </a:endParaRPr>
                    </a:p>
                  </a:txBody>
                  <a:tcPr marL="0" marR="0" marT="254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0" marR="0" lvl="0" indent="0" algn="ctr" defTabSz="914400" rtl="0" eaLnBrk="1" fontAlgn="auto" latinLnBrk="0" hangingPunct="1">
                        <a:lnSpc>
                          <a:spcPct val="100000"/>
                        </a:lnSpc>
                        <a:spcBef>
                          <a:spcPts val="680"/>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RANGESH D</a:t>
                      </a:r>
                    </a:p>
                    <a:p>
                      <a:pPr algn="ctr">
                        <a:lnSpc>
                          <a:spcPct val="100000"/>
                        </a:lnSpc>
                        <a:spcBef>
                          <a:spcPts val="680"/>
                        </a:spcBef>
                      </a:pP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2"/>
                  </a:ext>
                </a:extLst>
              </a:tr>
              <a:tr h="480695">
                <a:tc>
                  <a:txBody>
                    <a:bodyPr/>
                    <a:lstStyle/>
                    <a:p>
                      <a:pPr algn="ctr">
                        <a:lnSpc>
                          <a:spcPct val="100000"/>
                        </a:lnSpc>
                        <a:spcBef>
                          <a:spcPts val="680"/>
                        </a:spcBef>
                      </a:pPr>
                      <a:r>
                        <a:rPr lang="en-IN" sz="1050" dirty="0">
                          <a:solidFill>
                            <a:schemeClr val="bg1"/>
                          </a:solidFill>
                          <a:latin typeface="Arial"/>
                          <a:cs typeface="Arial"/>
                        </a:rPr>
                        <a:t>2115a453</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3175" marR="0" lvl="0" indent="0" algn="ctr" defTabSz="914400" rtl="0" eaLnBrk="1" fontAlgn="auto" latinLnBrk="0" hangingPunct="1">
                        <a:lnSpc>
                          <a:spcPct val="100000"/>
                        </a:lnSpc>
                        <a:spcBef>
                          <a:spcPts val="414"/>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SRIPURAM MOHAN REDDY </a:t>
                      </a:r>
                    </a:p>
                    <a:p>
                      <a:pPr marL="3175" algn="ctr">
                        <a:lnSpc>
                          <a:spcPct val="100000"/>
                        </a:lnSpc>
                        <a:spcBef>
                          <a:spcPts val="414"/>
                        </a:spcBef>
                      </a:pPr>
                      <a:endParaRPr sz="1050" dirty="0">
                        <a:solidFill>
                          <a:schemeClr val="bg1"/>
                        </a:solidFill>
                        <a:latin typeface="Arial"/>
                        <a:cs typeface="Arial"/>
                      </a:endParaRPr>
                    </a:p>
                  </a:txBody>
                  <a:tcPr marL="0" marR="0" marT="52704"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0"/>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360"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3"/>
                  </a:ext>
                </a:extLst>
              </a:tr>
              <a:tr h="528955">
                <a:tc>
                  <a:txBody>
                    <a:bodyPr/>
                    <a:lstStyle/>
                    <a:p>
                      <a:pPr algn="ctr">
                        <a:lnSpc>
                          <a:spcPct val="100000"/>
                        </a:lnSpc>
                        <a:spcBef>
                          <a:spcPts val="685"/>
                        </a:spcBef>
                      </a:pPr>
                      <a:r>
                        <a:rPr lang="en-IN" sz="1050" dirty="0">
                          <a:solidFill>
                            <a:schemeClr val="bg1"/>
                          </a:solidFill>
                          <a:latin typeface="Arial"/>
                          <a:cs typeface="Arial"/>
                        </a:rPr>
                        <a:t>2115a450</a:t>
                      </a:r>
                      <a:endParaRPr sz="1050" dirty="0">
                        <a:solidFill>
                          <a:schemeClr val="bg1"/>
                        </a:solidFill>
                        <a:latin typeface="Arial"/>
                        <a:cs typeface="Arial"/>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marL="797560" marR="10795" lvl="0" indent="-780415" algn="ctr" defTabSz="914400" rtl="0" eaLnBrk="1" fontAlgn="auto" latinLnBrk="0" hangingPunct="1">
                        <a:lnSpc>
                          <a:spcPct val="100000"/>
                        </a:lnSpc>
                        <a:spcBef>
                          <a:spcPts val="705"/>
                        </a:spcBef>
                        <a:spcAft>
                          <a:spcPts val="0"/>
                        </a:spcAft>
                        <a:buClr>
                          <a:srgbClr val="000000"/>
                        </a:buClr>
                        <a:buSzTx/>
                        <a:buFont typeface="Arial"/>
                        <a:buNone/>
                        <a:tabLst/>
                        <a:defRPr/>
                      </a:pPr>
                      <a:r>
                        <a:rPr lang="en-IN" sz="1050" i="0" dirty="0">
                          <a:solidFill>
                            <a:schemeClr val="bg1"/>
                          </a:solidFill>
                          <a:effectLst/>
                          <a:latin typeface="Arial" panose="020B0604020202020204" pitchFamily="34" charset="0"/>
                        </a:rPr>
                        <a:t>SHAIK MOHAMMAD WASEEM</a:t>
                      </a:r>
                      <a:endParaRPr lang="en-US" sz="1050" dirty="0">
                        <a:solidFill>
                          <a:schemeClr val="bg1"/>
                        </a:solidFill>
                      </a:endParaRPr>
                    </a:p>
                    <a:p>
                      <a:pPr marL="797560" marR="10795" indent="-780415" algn="ctr">
                        <a:lnSpc>
                          <a:spcPct val="100000"/>
                        </a:lnSpc>
                        <a:spcBef>
                          <a:spcPts val="705"/>
                        </a:spcBef>
                      </a:pPr>
                      <a:endParaRPr sz="1050" dirty="0">
                        <a:solidFill>
                          <a:schemeClr val="bg1"/>
                        </a:solidFill>
                        <a:latin typeface="Arial"/>
                        <a:cs typeface="Arial"/>
                      </a:endParaRPr>
                    </a:p>
                  </a:txBody>
                  <a:tcPr marL="0" marR="0" marT="8953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solidFill>
                      <a:srgbClr val="213669"/>
                    </a:solidFill>
                  </a:tcPr>
                </a:tc>
                <a:tc>
                  <a:txBody>
                    <a:bodyPr/>
                    <a:lstStyle/>
                    <a:p>
                      <a:pPr algn="ctr">
                        <a:lnSpc>
                          <a:spcPct val="100000"/>
                        </a:lnSpc>
                        <a:spcBef>
                          <a:spcPts val="685"/>
                        </a:spcBef>
                      </a:pPr>
                      <a:r>
                        <a:rPr lang="en-IN" sz="1050" dirty="0">
                          <a:solidFill>
                            <a:schemeClr val="bg1"/>
                          </a:solidFill>
                          <a:latin typeface="Arial"/>
                          <a:cs typeface="Arial"/>
                        </a:rPr>
                        <a:t>A4</a:t>
                      </a:r>
                      <a:endParaRPr sz="1050" dirty="0">
                        <a:solidFill>
                          <a:schemeClr val="bg1"/>
                        </a:solidFill>
                        <a:latin typeface="Arial"/>
                        <a:cs typeface="Arial"/>
                      </a:endParaRPr>
                    </a:p>
                  </a:txBody>
                  <a:tcPr marL="0" marR="0" marT="86995" marB="0">
                    <a:lnL w="9525">
                      <a:solidFill>
                        <a:srgbClr val="9E9E9E"/>
                      </a:solidFill>
                      <a:prstDash val="solid"/>
                    </a:lnL>
                    <a:lnR w="9525">
                      <a:solidFill>
                        <a:srgbClr val="9E9E9E"/>
                      </a:solidFill>
                      <a:prstDash val="solid"/>
                    </a:lnR>
                    <a:lnT w="9525">
                      <a:solidFill>
                        <a:srgbClr val="9E9E9E"/>
                      </a:solidFill>
                      <a:prstDash val="solid"/>
                    </a:lnT>
                    <a:lnB w="9525">
                      <a:solidFill>
                        <a:srgbClr val="9E9E9E"/>
                      </a:solidFill>
                      <a:prstDash val="solid"/>
                    </a:lnB>
                  </a:tcPr>
                </a:tc>
                <a:extLst>
                  <a:ext uri="{0D108BD9-81ED-4DB2-BD59-A6C34878D82A}">
                    <a16:rowId xmlns:a16="http://schemas.microsoft.com/office/drawing/2014/main" val="10004"/>
                  </a:ext>
                </a:extLst>
              </a:tr>
            </a:tbl>
          </a:graphicData>
        </a:graphic>
      </p:graphicFrame>
      <p:pic>
        <p:nvPicPr>
          <p:cNvPr id="11" name="Picture 10">
            <a:extLst>
              <a:ext uri="{FF2B5EF4-FFF2-40B4-BE49-F238E27FC236}">
                <a16:creationId xmlns:a16="http://schemas.microsoft.com/office/drawing/2014/main" id="{F13A3495-A898-6C4C-AEA4-9FAE175E6CDB}"/>
              </a:ext>
            </a:extLst>
          </p:cNvPr>
          <p:cNvPicPr>
            <a:picLocks noChangeAspect="1"/>
          </p:cNvPicPr>
          <p:nvPr/>
        </p:nvPicPr>
        <p:blipFill>
          <a:blip r:embed="rId4"/>
          <a:stretch>
            <a:fillRect/>
          </a:stretch>
        </p:blipFill>
        <p:spPr>
          <a:xfrm>
            <a:off x="0" y="-15039"/>
            <a:ext cx="9144000" cy="517357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4158A-A5ED-8230-9E5D-D6F0158B0344}"/>
              </a:ext>
            </a:extLst>
          </p:cNvPr>
          <p:cNvSpPr>
            <a:spLocks noGrp="1"/>
          </p:cNvSpPr>
          <p:nvPr>
            <p:ph type="title"/>
          </p:nvPr>
        </p:nvSpPr>
        <p:spPr/>
        <p:txBody>
          <a:bodyPr>
            <a:normAutofit fontScale="90000"/>
          </a:bodyPr>
          <a:lstStyle/>
          <a:p>
            <a:r>
              <a:rPr lang="en-US" dirty="0"/>
              <a:t>INTRODUCTION</a:t>
            </a:r>
          </a:p>
        </p:txBody>
      </p:sp>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1253068"/>
            <a:ext cx="4427290" cy="3079012"/>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This document defines and describes the functional and non-functional requirements for the SDMS. It will be use as the basis for the design phase and as a reference for development and validation stages.</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intended audience of the SRS is primarily our customer Synergy Soft Inc, and all parties interested on the design and development of the SDMS.</a:t>
            </a:r>
            <a:br>
              <a:rPr lang="en-US" sz="1600" dirty="0">
                <a:effectLst/>
                <a:latin typeface="Arial" panose="020B0604020202020204" pitchFamily="34" charset="0"/>
                <a:ea typeface="SimSun" panose="02010600030101010101" pitchFamily="2" charset="-122"/>
              </a:rPr>
            </a:br>
            <a:endParaRPr lang="en-IN" sz="1600" dirty="0">
              <a:effectLst/>
              <a:latin typeface="Times New Roman" panose="02020603050405020304" pitchFamily="18" charset="0"/>
              <a:ea typeface="SimSun" panose="02010600030101010101" pitchFamily="2" charset="-122"/>
            </a:endParaRPr>
          </a:p>
          <a:p>
            <a:endParaRPr lang="en-US" sz="1600" dirty="0"/>
          </a:p>
        </p:txBody>
      </p:sp>
    </p:spTree>
    <p:extLst>
      <p:ext uri="{BB962C8B-B14F-4D97-AF65-F5344CB8AC3E}">
        <p14:creationId xmlns:p14="http://schemas.microsoft.com/office/powerpoint/2010/main" val="32173121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F15C98-9FCE-A0E4-C6DE-56FBA830B232}"/>
              </a:ext>
            </a:extLst>
          </p:cNvPr>
          <p:cNvSpPr>
            <a:spLocks noGrp="1"/>
          </p:cNvSpPr>
          <p:nvPr>
            <p:ph type="body" sz="quarter" idx="13"/>
          </p:nvPr>
        </p:nvSpPr>
        <p:spPr>
          <a:xfrm>
            <a:off x="144711" y="835378"/>
            <a:ext cx="4427290" cy="3497312"/>
          </a:xfrm>
        </p:spPr>
        <p:txBody>
          <a:bodyPr/>
          <a:lstStyle/>
          <a:p>
            <a:pPr marL="0" marR="0">
              <a:spcBef>
                <a:spcPts val="0"/>
              </a:spcBef>
              <a:spcAft>
                <a:spcPts val="600"/>
              </a:spcAft>
            </a:pPr>
            <a:r>
              <a:rPr lang="en-US" dirty="0">
                <a:effectLst/>
                <a:latin typeface="Arial" panose="020B0604020202020204" pitchFamily="34" charset="0"/>
                <a:ea typeface="SimSun" panose="02010600030101010101" pitchFamily="2" charset="-122"/>
              </a:rPr>
              <a:t>The overall objective of the Synergy Distributed Meeting Scheduler (SDMS) is to develop a customizable, decentralized system that allows individuals or organizations to easily, efficiently, and precisely schedule meetings in accordance with practical limitations of virtual and real-world meetings. The SDMS will be a web based application designed to support the meeting scheduling needs of an organization. It will not require a client based application; instead it will be accessible and conform to standard HTML Web Application practices. The SDMS will interface with and utilize third party resources to facilitate all of the users’ meeting scheduling needs (e.g. database services, email communication, etc.). </a:t>
            </a:r>
            <a:endParaRPr lang="en-IN"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335231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is aimed towards organizations with frequent meeting scheduling, organization, and administration needs. The SDMS will facilitate meeting management for both traditional and distributed meeting styles to meet the needs of modern work environments.  </a:t>
            </a:r>
            <a:endParaRPr lang="en-IN" sz="1600" dirty="0">
              <a:effectLst/>
              <a:latin typeface="Times New Roman" panose="02020603050405020304" pitchFamily="18" charset="0"/>
              <a:ea typeface="SimSun" panose="02010600030101010101" pitchFamily="2" charset="-122"/>
            </a:endParaRPr>
          </a:p>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will be a browser based web service application. The SDMS shall be accessible by any popular web browsers such as Internet Explorer, Firefox, Opera and Safari. </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981866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A2C5-E6FA-B0C5-ABF0-0370B141BC93}"/>
              </a:ext>
            </a:extLst>
          </p:cNvPr>
          <p:cNvSpPr>
            <a:spLocks noGrp="1"/>
          </p:cNvSpPr>
          <p:nvPr>
            <p:ph type="title"/>
          </p:nvPr>
        </p:nvSpPr>
        <p:spPr/>
        <p:txBody>
          <a:bodyPr>
            <a:normAutofit fontScale="90000"/>
          </a:bodyPr>
          <a:lstStyle/>
          <a:p>
            <a:r>
              <a:rPr lang="en-US" sz="1800" dirty="0">
                <a:solidFill>
                  <a:schemeClr val="bg1"/>
                </a:solidFill>
                <a:effectLst/>
                <a:latin typeface="Calibri" panose="020F0502020204030204" pitchFamily="34" charset="0"/>
                <a:ea typeface="Times New Roman" panose="02020603050405020304" pitchFamily="18" charset="0"/>
              </a:rPr>
              <a:t>The Overall Description </a:t>
            </a:r>
            <a:endParaRPr lang="en-IN" dirty="0">
              <a:solidFill>
                <a:schemeClr val="bg1"/>
              </a:solidFill>
            </a:endParaRPr>
          </a:p>
        </p:txBody>
      </p:sp>
      <p:sp>
        <p:nvSpPr>
          <p:cNvPr id="3" name="Text Placeholder 2">
            <a:extLst>
              <a:ext uri="{FF2B5EF4-FFF2-40B4-BE49-F238E27FC236}">
                <a16:creationId xmlns:a16="http://schemas.microsoft.com/office/drawing/2014/main" id="{7E6C53E3-1265-5286-09EC-E532CFE4F61A}"/>
              </a:ext>
            </a:extLst>
          </p:cNvPr>
          <p:cNvSpPr>
            <a:spLocks noGrp="1"/>
          </p:cNvSpPr>
          <p:nvPr>
            <p:ph type="body" sz="quarter" idx="13"/>
          </p:nvPr>
        </p:nvSpPr>
        <p:spPr>
          <a:xfrm>
            <a:off x="144711" y="1250127"/>
            <a:ext cx="4343206" cy="3036421"/>
          </a:xfrm>
        </p:spPr>
        <p:txBody>
          <a:bodyPr/>
          <a:lstStyle/>
          <a:p>
            <a:pPr marL="0" marR="0">
              <a:spcBef>
                <a:spcPts val="0"/>
              </a:spcBef>
              <a:spcAft>
                <a:spcPts val="600"/>
              </a:spcAft>
            </a:pPr>
            <a:r>
              <a:rPr lang="en-US" sz="1600" dirty="0">
                <a:effectLst/>
                <a:latin typeface="Arial" panose="020B0604020202020204" pitchFamily="34" charset="0"/>
                <a:ea typeface="SimSun" panose="02010600030101010101" pitchFamily="2" charset="-122"/>
              </a:rPr>
              <a:t>The SDMS shall utilize third-party applications to facilitate its features. A database system will store and organize all existing meeting data. The SDMS will interface with the default mail client and/or specified mail server to facilitate inter-user communication. Rooms and equipment will be managed by a third-party property management system. The SDMS will interface with the property management system to schedule equipment availability.</a:t>
            </a:r>
            <a:endParaRPr lang="en-IN" sz="1600" dirty="0">
              <a:effectLst/>
              <a:latin typeface="Times New Roman" panose="02020603050405020304" pitchFamily="18" charset="0"/>
              <a:ea typeface="SimSun" panose="02010600030101010101" pitchFamily="2" charset="-122"/>
            </a:endParaRPr>
          </a:p>
        </p:txBody>
      </p:sp>
      <p:sp>
        <p:nvSpPr>
          <p:cNvPr id="4" name="Text Placeholder 3">
            <a:extLst>
              <a:ext uri="{FF2B5EF4-FFF2-40B4-BE49-F238E27FC236}">
                <a16:creationId xmlns:a16="http://schemas.microsoft.com/office/drawing/2014/main" id="{A9082EBE-9048-7F8F-0715-B89F0F41F6B2}"/>
              </a:ext>
            </a:extLst>
          </p:cNvPr>
          <p:cNvSpPr>
            <a:spLocks noGrp="1"/>
          </p:cNvSpPr>
          <p:nvPr>
            <p:ph type="body" sz="quarter" idx="14"/>
          </p:nvPr>
        </p:nvSpPr>
        <p:spPr/>
        <p:txBody>
          <a:bodyPr/>
          <a:lstStyle/>
          <a:p>
            <a:pPr marL="0" indent="0">
              <a:buNone/>
            </a:pPr>
            <a:r>
              <a:rPr lang="en-US" sz="1800" dirty="0">
                <a:effectLst/>
                <a:latin typeface="Calibri" panose="020F0502020204030204" pitchFamily="34" charset="0"/>
                <a:ea typeface="Times New Roman" panose="02020603050405020304" pitchFamily="18" charset="0"/>
              </a:rPr>
              <a:t>Product Perspective </a:t>
            </a:r>
            <a:endParaRPr lang="en-IN" dirty="0"/>
          </a:p>
        </p:txBody>
      </p:sp>
    </p:spTree>
    <p:extLst>
      <p:ext uri="{BB962C8B-B14F-4D97-AF65-F5344CB8AC3E}">
        <p14:creationId xmlns:p14="http://schemas.microsoft.com/office/powerpoint/2010/main" val="2058335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307C24-AB65-C78C-3ECD-0D340D9E8931}"/>
              </a:ext>
            </a:extLst>
          </p:cNvPr>
          <p:cNvSpPr>
            <a:spLocks noGrp="1"/>
          </p:cNvSpPr>
          <p:nvPr>
            <p:ph type="body" idx="1"/>
          </p:nvPr>
        </p:nvSpPr>
        <p:spPr>
          <a:xfrm>
            <a:off x="451556" y="1202651"/>
            <a:ext cx="3521868" cy="3488267"/>
          </a:xfrm>
        </p:spPr>
        <p:txBody>
          <a:bodyPr/>
          <a:lstStyle/>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External Interface    Requirements</a:t>
            </a:r>
            <a:endParaRPr lang="en-IN" sz="1800" b="1" dirty="0">
              <a:effectLst/>
              <a:latin typeface="Arial" panose="020B0604020202020204" pitchFamily="34" charset="0"/>
              <a:cs typeface="Times New Roman" panose="02020603050405020304" pitchFamily="18" charset="0"/>
            </a:endParaRPr>
          </a:p>
          <a:p>
            <a:pPr marL="800100" marR="0" lvl="1" indent="-3429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Functional Requirements</a:t>
            </a:r>
            <a:endParaRPr lang="en-IN" sz="1800" b="1" dirty="0">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r>
              <a:rPr lang="en-IN" sz="2400" dirty="0"/>
              <a:t> </a:t>
            </a:r>
            <a:r>
              <a:rPr lang="en-US" sz="1800" b="1" dirty="0">
                <a:effectLst/>
                <a:latin typeface="Arial" panose="020B0604020202020204" pitchFamily="34" charset="0"/>
                <a:cs typeface="Times New Roman" panose="02020603050405020304" pitchFamily="18" charset="0"/>
              </a:rPr>
              <a:t>Performance Requirements</a:t>
            </a: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Design Constraints</a:t>
            </a:r>
            <a:endParaRPr lang="en-IN" sz="1800" b="1" dirty="0">
              <a:effectLst/>
              <a:latin typeface="Arial" panose="020B0604020202020204" pitchFamily="34" charset="0"/>
              <a:cs typeface="Times New Roman" panose="02020603050405020304" pitchFamily="18" charset="0"/>
            </a:endParaRPr>
          </a:p>
          <a:p>
            <a:pPr lvl="1" indent="-457200">
              <a:spcBef>
                <a:spcPts val="1200"/>
              </a:spcBef>
              <a:spcAft>
                <a:spcPts val="600"/>
              </a:spcAft>
              <a:buFont typeface="+mj-lt"/>
              <a:buAutoNum type="arabicPeriod"/>
            </a:pPr>
            <a:r>
              <a:rPr lang="en-US" sz="1800" b="1" dirty="0">
                <a:effectLst/>
                <a:latin typeface="Arial" panose="020B0604020202020204" pitchFamily="34" charset="0"/>
                <a:cs typeface="Times New Roman" panose="02020603050405020304" pitchFamily="18" charset="0"/>
              </a:rPr>
              <a:t>Software System Attributes</a:t>
            </a:r>
            <a:endParaRPr lang="en-IN" sz="1800" b="1" dirty="0">
              <a:effectLst/>
              <a:latin typeface="Arial" panose="020B0604020202020204" pitchFamily="34" charset="0"/>
              <a:cs typeface="Times New Roman" panose="02020603050405020304" pitchFamily="18" charset="0"/>
            </a:endParaRPr>
          </a:p>
          <a:p>
            <a:pPr marR="0" lvl="1" indent="-457200">
              <a:spcBef>
                <a:spcPts val="1200"/>
              </a:spcBef>
              <a:spcAft>
                <a:spcPts val="600"/>
              </a:spcAft>
              <a:buFont typeface="+mj-lt"/>
              <a:buAutoNum type="arabicPeriod"/>
            </a:pPr>
            <a:endParaRPr lang="en-IN" sz="1800" b="1" dirty="0">
              <a:effectLst/>
              <a:latin typeface="Arial" panose="020B0604020202020204" pitchFamily="34" charset="0"/>
              <a:cs typeface="Times New Roman" panose="02020603050405020304" pitchFamily="18" charset="0"/>
            </a:endParaRPr>
          </a:p>
          <a:p>
            <a:endParaRPr lang="en-IN" dirty="0"/>
          </a:p>
        </p:txBody>
      </p:sp>
      <p:sp>
        <p:nvSpPr>
          <p:cNvPr id="4" name="Title 3">
            <a:extLst>
              <a:ext uri="{FF2B5EF4-FFF2-40B4-BE49-F238E27FC236}">
                <a16:creationId xmlns:a16="http://schemas.microsoft.com/office/drawing/2014/main" id="{55AF6501-D9A4-4447-E408-1EC311ED4980}"/>
              </a:ext>
            </a:extLst>
          </p:cNvPr>
          <p:cNvSpPr>
            <a:spLocks noGrp="1"/>
          </p:cNvSpPr>
          <p:nvPr>
            <p:ph type="title"/>
          </p:nvPr>
        </p:nvSpPr>
        <p:spPr>
          <a:xfrm>
            <a:off x="135731" y="202405"/>
            <a:ext cx="7886700" cy="1140973"/>
          </a:xfrm>
        </p:spPr>
        <p:txBody>
          <a:bodyPr>
            <a:normAutofit/>
          </a:bodyPr>
          <a:lstStyle/>
          <a:p>
            <a:r>
              <a:rPr lang="en-IN" sz="1800" dirty="0"/>
              <a:t>Specific Requirements</a:t>
            </a:r>
          </a:p>
        </p:txBody>
      </p:sp>
    </p:spTree>
    <p:extLst>
      <p:ext uri="{BB962C8B-B14F-4D97-AF65-F5344CB8AC3E}">
        <p14:creationId xmlns:p14="http://schemas.microsoft.com/office/powerpoint/2010/main" val="4110576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Use Case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7" name="Picture 6" descr="Diagram">
            <a:extLst>
              <a:ext uri="{FF2B5EF4-FFF2-40B4-BE49-F238E27FC236}">
                <a16:creationId xmlns:a16="http://schemas.microsoft.com/office/drawing/2014/main" id="{D705E420-4620-FF87-044E-2050B2C55A27}"/>
              </a:ext>
            </a:extLst>
          </p:cNvPr>
          <p:cNvPicPr>
            <a:picLocks noChangeAspect="1"/>
          </p:cNvPicPr>
          <p:nvPr/>
        </p:nvPicPr>
        <p:blipFill>
          <a:blip r:embed="rId2"/>
          <a:stretch>
            <a:fillRect/>
          </a:stretch>
        </p:blipFill>
        <p:spPr>
          <a:xfrm>
            <a:off x="81386" y="1194361"/>
            <a:ext cx="4490614" cy="3746734"/>
          </a:xfrm>
          <a:prstGeom prst="rect">
            <a:avLst/>
          </a:prstGeom>
        </p:spPr>
      </p:pic>
    </p:spTree>
    <p:extLst>
      <p:ext uri="{BB962C8B-B14F-4D97-AF65-F5344CB8AC3E}">
        <p14:creationId xmlns:p14="http://schemas.microsoft.com/office/powerpoint/2010/main" val="1170297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A0ECF-A929-1E1D-D85C-E5F158CEF073}"/>
              </a:ext>
            </a:extLst>
          </p:cNvPr>
          <p:cNvSpPr>
            <a:spLocks noGrp="1"/>
          </p:cNvSpPr>
          <p:nvPr>
            <p:ph type="body" idx="1"/>
          </p:nvPr>
        </p:nvSpPr>
        <p:spPr/>
        <p:txBody>
          <a:bodyPr/>
          <a:lstStyle/>
          <a:p>
            <a:pPr marL="0" indent="0">
              <a:buNone/>
            </a:pPr>
            <a:r>
              <a:rPr lang="en-IN" dirty="0"/>
              <a:t>Class Diagram</a:t>
            </a:r>
          </a:p>
        </p:txBody>
      </p:sp>
      <p:sp>
        <p:nvSpPr>
          <p:cNvPr id="3" name="Text Placeholder 2">
            <a:extLst>
              <a:ext uri="{FF2B5EF4-FFF2-40B4-BE49-F238E27FC236}">
                <a16:creationId xmlns:a16="http://schemas.microsoft.com/office/drawing/2014/main" id="{9092A61C-BE67-ECF9-8B89-0843BD098367}"/>
              </a:ext>
            </a:extLst>
          </p:cNvPr>
          <p:cNvSpPr>
            <a:spLocks noGrp="1"/>
          </p:cNvSpPr>
          <p:nvPr>
            <p:ph type="body" idx="2"/>
          </p:nvPr>
        </p:nvSpPr>
        <p:spPr/>
        <p:txBody>
          <a:bodyPr/>
          <a:lstStyle/>
          <a:p>
            <a:endParaRPr lang="en-IN" dirty="0"/>
          </a:p>
        </p:txBody>
      </p:sp>
      <p:sp>
        <p:nvSpPr>
          <p:cNvPr id="4" name="Title 3">
            <a:extLst>
              <a:ext uri="{FF2B5EF4-FFF2-40B4-BE49-F238E27FC236}">
                <a16:creationId xmlns:a16="http://schemas.microsoft.com/office/drawing/2014/main" id="{CF8B5997-1EB3-BBFE-C4AD-30634736CD23}"/>
              </a:ext>
            </a:extLst>
          </p:cNvPr>
          <p:cNvSpPr>
            <a:spLocks noGrp="1"/>
          </p:cNvSpPr>
          <p:nvPr>
            <p:ph type="title"/>
          </p:nvPr>
        </p:nvSpPr>
        <p:spPr/>
        <p:txBody>
          <a:bodyPr>
            <a:normAutofit fontScale="90000"/>
          </a:bodyPr>
          <a:lstStyle/>
          <a:p>
            <a:r>
              <a:rPr lang="en-IN" dirty="0" err="1"/>
              <a:t>Modeling</a:t>
            </a:r>
            <a:r>
              <a:rPr lang="en-IN" dirty="0"/>
              <a:t> Requirements</a:t>
            </a:r>
          </a:p>
        </p:txBody>
      </p:sp>
      <p:pic>
        <p:nvPicPr>
          <p:cNvPr id="6" name="Picture 5" descr="Diagram&#10;&#10;Description automatically generated">
            <a:extLst>
              <a:ext uri="{FF2B5EF4-FFF2-40B4-BE49-F238E27FC236}">
                <a16:creationId xmlns:a16="http://schemas.microsoft.com/office/drawing/2014/main" id="{B4F01431-63E8-7F5E-2FE9-257434BEFE63}"/>
              </a:ext>
            </a:extLst>
          </p:cNvPr>
          <p:cNvPicPr>
            <a:picLocks noChangeAspect="1"/>
          </p:cNvPicPr>
          <p:nvPr/>
        </p:nvPicPr>
        <p:blipFill>
          <a:blip r:embed="rId2"/>
          <a:stretch>
            <a:fillRect/>
          </a:stretch>
        </p:blipFill>
        <p:spPr>
          <a:xfrm>
            <a:off x="127839" y="1010149"/>
            <a:ext cx="4273079" cy="3930947"/>
          </a:xfrm>
          <a:prstGeom prst="rect">
            <a:avLst/>
          </a:prstGeom>
        </p:spPr>
      </p:pic>
    </p:spTree>
    <p:extLst>
      <p:ext uri="{BB962C8B-B14F-4D97-AF65-F5344CB8AC3E}">
        <p14:creationId xmlns:p14="http://schemas.microsoft.com/office/powerpoint/2010/main" val="2843406065"/>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ersonal Brand V1.0" id="{DB602CDA-2091-8241-A352-2883C49DA4D8}" vid="{C44AC83A-8A7A-AD4B-B51C-F4907C7829E5}"/>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Susntone Eduversity Content Template </Template>
  <TotalTime>18424</TotalTime>
  <Words>434</Words>
  <Application>Microsoft Office PowerPoint</Application>
  <PresentationFormat>On-screen Show (16:9)</PresentationFormat>
  <Paragraphs>45</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Segoe UI Emoji</vt:lpstr>
      <vt:lpstr>Public Sans</vt:lpstr>
      <vt:lpstr>Calibri</vt:lpstr>
      <vt:lpstr>Arial</vt:lpstr>
      <vt:lpstr>Times New Roman</vt:lpstr>
      <vt:lpstr>Palatino Linotype</vt:lpstr>
      <vt:lpstr>Wingdings</vt:lpstr>
      <vt:lpstr>Noto Sans Symbols</vt:lpstr>
      <vt:lpstr>Trebuchet MS</vt:lpstr>
      <vt:lpstr>Simple Light</vt:lpstr>
      <vt:lpstr>PowerPoint Presentation</vt:lpstr>
      <vt:lpstr>ELECTRONIC COMMERCE</vt:lpstr>
      <vt:lpstr>INTRODUCTION</vt:lpstr>
      <vt:lpstr>PowerPoint Presentation</vt:lpstr>
      <vt:lpstr>The Overall Description </vt:lpstr>
      <vt:lpstr>The Overall Description </vt:lpstr>
      <vt:lpstr>Specific Requirements</vt:lpstr>
      <vt:lpstr>Modeling Requirements</vt:lpstr>
      <vt:lpstr>Modeling Requirements</vt:lpstr>
      <vt:lpstr>Modeling Requirements</vt:lpstr>
      <vt:lpstr>Modeling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dc:creator>
  <cp:lastModifiedBy>mohith reddy</cp:lastModifiedBy>
  <cp:revision>2388</cp:revision>
  <dcterms:created xsi:type="dcterms:W3CDTF">2020-08-13T11:21:46Z</dcterms:created>
  <dcterms:modified xsi:type="dcterms:W3CDTF">2023-03-12T10:03:18Z</dcterms:modified>
</cp:coreProperties>
</file>